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04" r:id="rId3"/>
    <p:sldId id="286" r:id="rId4"/>
    <p:sldId id="257" r:id="rId5"/>
    <p:sldId id="258" r:id="rId6"/>
    <p:sldId id="259" r:id="rId7"/>
    <p:sldId id="267" r:id="rId8"/>
    <p:sldId id="269" r:id="rId9"/>
    <p:sldId id="282" r:id="rId10"/>
    <p:sldId id="272" r:id="rId11"/>
    <p:sldId id="260" r:id="rId12"/>
    <p:sldId id="261" r:id="rId13"/>
    <p:sldId id="321" r:id="rId14"/>
    <p:sldId id="266" r:id="rId15"/>
    <p:sldId id="275" r:id="rId16"/>
    <p:sldId id="263" r:id="rId17"/>
    <p:sldId id="262" r:id="rId18"/>
    <p:sldId id="277" r:id="rId19"/>
    <p:sldId id="314" r:id="rId20"/>
    <p:sldId id="315" r:id="rId21"/>
    <p:sldId id="316" r:id="rId22"/>
    <p:sldId id="317" r:id="rId23"/>
    <p:sldId id="319" r:id="rId24"/>
    <p:sldId id="320" r:id="rId25"/>
    <p:sldId id="305" r:id="rId26"/>
    <p:sldId id="288" r:id="rId27"/>
    <p:sldId id="296" r:id="rId28"/>
    <p:sldId id="297" r:id="rId29"/>
    <p:sldId id="298" r:id="rId30"/>
    <p:sldId id="299" r:id="rId31"/>
    <p:sldId id="306" r:id="rId32"/>
    <p:sldId id="300" r:id="rId33"/>
    <p:sldId id="311" r:id="rId34"/>
    <p:sldId id="303" r:id="rId35"/>
    <p:sldId id="301" r:id="rId36"/>
    <p:sldId id="302" r:id="rId37"/>
    <p:sldId id="307" r:id="rId38"/>
    <p:sldId id="31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72CB07-9F37-47BE-B0AE-4ECD3DD50FD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908D6D7-4127-44AF-8122-1AD3F43CD1A7}">
      <dgm:prSet phldrT="[Text]" custT="1"/>
      <dgm:spPr/>
      <dgm:t>
        <a:bodyPr/>
        <a:lstStyle/>
        <a:p>
          <a:r>
            <a:rPr lang="es-MX" sz="2800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rPr>
            <a:t>Ejercicio (consciente) de </a:t>
          </a:r>
          <a:endParaRPr lang="es-MX" sz="2800" dirty="0" smtClean="0">
            <a:solidFill>
              <a:schemeClr val="tx1"/>
            </a:solidFill>
            <a:latin typeface="MV Boli" panose="02000500030200090000" pitchFamily="2" charset="0"/>
            <a:cs typeface="MV Boli" panose="02000500030200090000" pitchFamily="2" charset="0"/>
          </a:endParaRPr>
        </a:p>
        <a:p>
          <a:r>
            <a:rPr lang="es-MX" sz="2800" dirty="0" smtClean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rPr>
            <a:t>Libertad </a:t>
          </a:r>
          <a:r>
            <a:rPr lang="es-MX" sz="2800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rPr>
            <a:t>hacia el bien común</a:t>
          </a:r>
        </a:p>
      </dgm:t>
    </dgm:pt>
    <dgm:pt modelId="{B01048D3-8FE3-410E-8813-F8616ED60D2B}" type="parTrans" cxnId="{BBFC8448-D515-4F9E-BB71-FA75223041FF}">
      <dgm:prSet/>
      <dgm:spPr/>
      <dgm:t>
        <a:bodyPr/>
        <a:lstStyle/>
        <a:p>
          <a:endParaRPr lang="es-MX"/>
        </a:p>
      </dgm:t>
    </dgm:pt>
    <dgm:pt modelId="{69DC2553-8D42-4B30-84DE-2B6EBCB248C3}" type="sibTrans" cxnId="{BBFC8448-D515-4F9E-BB71-FA75223041FF}">
      <dgm:prSet/>
      <dgm:spPr/>
      <dgm:t>
        <a:bodyPr/>
        <a:lstStyle/>
        <a:p>
          <a:endParaRPr lang="es-MX"/>
        </a:p>
      </dgm:t>
    </dgm:pt>
    <dgm:pt modelId="{4D2EEFFE-0CDB-4776-AB07-895BCF7414B3}">
      <dgm:prSet phldrT="[Text]" custT="1"/>
      <dgm:spPr/>
      <dgm:t>
        <a:bodyPr/>
        <a:lstStyle/>
        <a:p>
          <a:r>
            <a:rPr lang="es-MX" sz="2800" dirty="0">
              <a:latin typeface="MV Boli" panose="02000500030200090000" pitchFamily="2" charset="0"/>
              <a:cs typeface="MV Boli" panose="02000500030200090000" pitchFamily="2" charset="0"/>
            </a:rPr>
            <a:t>Empatía</a:t>
          </a:r>
        </a:p>
      </dgm:t>
    </dgm:pt>
    <dgm:pt modelId="{209197E6-0C93-48D4-8A94-5530B24B0C96}" type="parTrans" cxnId="{BD7442D9-206A-4975-A377-528E0E78D49C}">
      <dgm:prSet/>
      <dgm:spPr/>
      <dgm:t>
        <a:bodyPr/>
        <a:lstStyle/>
        <a:p>
          <a:endParaRPr lang="es-MX"/>
        </a:p>
      </dgm:t>
    </dgm:pt>
    <dgm:pt modelId="{FCE0DC8F-1F4F-4AE4-BCF3-E880EC5F6692}" type="sibTrans" cxnId="{BD7442D9-206A-4975-A377-528E0E78D49C}">
      <dgm:prSet/>
      <dgm:spPr/>
      <dgm:t>
        <a:bodyPr/>
        <a:lstStyle/>
        <a:p>
          <a:endParaRPr lang="es-MX"/>
        </a:p>
      </dgm:t>
    </dgm:pt>
    <dgm:pt modelId="{F9AA2858-D96E-47ED-B8A5-5919C40204E4}">
      <dgm:prSet phldrT="[Text]" custT="1"/>
      <dgm:spPr/>
      <dgm:t>
        <a:bodyPr/>
        <a:lstStyle/>
        <a:p>
          <a:r>
            <a:rPr lang="es-MX" sz="2800" dirty="0" smtClean="0">
              <a:latin typeface="MV Boli" panose="02000500030200090000" pitchFamily="2" charset="0"/>
              <a:cs typeface="MV Boli" panose="02000500030200090000" pitchFamily="2" charset="0"/>
            </a:rPr>
            <a:t>Conocimiento</a:t>
          </a:r>
          <a:endParaRPr lang="es-MX" sz="2800" dirty="0">
            <a:latin typeface="MV Boli" panose="02000500030200090000" pitchFamily="2" charset="0"/>
            <a:cs typeface="MV Boli" panose="02000500030200090000" pitchFamily="2" charset="0"/>
          </a:endParaRPr>
        </a:p>
      </dgm:t>
    </dgm:pt>
    <dgm:pt modelId="{71D68ACF-8839-4221-B210-2ABF99D48C8F}" type="parTrans" cxnId="{781BA015-7079-4227-9D31-F65AD83A7552}">
      <dgm:prSet/>
      <dgm:spPr/>
      <dgm:t>
        <a:bodyPr/>
        <a:lstStyle/>
        <a:p>
          <a:endParaRPr lang="es-MX"/>
        </a:p>
      </dgm:t>
    </dgm:pt>
    <dgm:pt modelId="{84ECF1B7-07A6-4CFB-AE64-7C9DD2D74B43}" type="sibTrans" cxnId="{781BA015-7079-4227-9D31-F65AD83A7552}">
      <dgm:prSet/>
      <dgm:spPr/>
      <dgm:t>
        <a:bodyPr/>
        <a:lstStyle/>
        <a:p>
          <a:endParaRPr lang="es-MX"/>
        </a:p>
      </dgm:t>
    </dgm:pt>
    <dgm:pt modelId="{EF5F277A-5537-4EB4-8E81-3F2C09816360}" type="pres">
      <dgm:prSet presAssocID="{6772CB07-9F37-47BE-B0AE-4ECD3DD50FD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5DBE9B3-F405-45A6-8F61-AAE2B38CDD58}" type="pres">
      <dgm:prSet presAssocID="{0908D6D7-4127-44AF-8122-1AD3F43CD1A7}" presName="hierRoot1" presStyleCnt="0"/>
      <dgm:spPr/>
    </dgm:pt>
    <dgm:pt modelId="{E4BC465E-579A-4250-810D-AD8AF728BB4E}" type="pres">
      <dgm:prSet presAssocID="{0908D6D7-4127-44AF-8122-1AD3F43CD1A7}" presName="composite" presStyleCnt="0"/>
      <dgm:spPr/>
    </dgm:pt>
    <dgm:pt modelId="{D264364B-2B3C-4E3A-AFC4-47B2C498196A}" type="pres">
      <dgm:prSet presAssocID="{0908D6D7-4127-44AF-8122-1AD3F43CD1A7}" presName="background" presStyleLbl="node0" presStyleIdx="0" presStyleCnt="1"/>
      <dgm:spPr/>
    </dgm:pt>
    <dgm:pt modelId="{74025DA2-B342-45A3-A48F-D65F2AA44389}" type="pres">
      <dgm:prSet presAssocID="{0908D6D7-4127-44AF-8122-1AD3F43CD1A7}" presName="text" presStyleLbl="fgAcc0" presStyleIdx="0" presStyleCnt="1" custScaleX="2181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752503-F5C6-496B-92AC-5D35E3CDB90B}" type="pres">
      <dgm:prSet presAssocID="{0908D6D7-4127-44AF-8122-1AD3F43CD1A7}" presName="hierChild2" presStyleCnt="0"/>
      <dgm:spPr/>
    </dgm:pt>
    <dgm:pt modelId="{FD868378-07C8-41DC-A83A-46C26FABFEE7}" type="pres">
      <dgm:prSet presAssocID="{209197E6-0C93-48D4-8A94-5530B24B0C96}" presName="Name10" presStyleLbl="parChTrans1D2" presStyleIdx="0" presStyleCnt="2"/>
      <dgm:spPr/>
      <dgm:t>
        <a:bodyPr/>
        <a:lstStyle/>
        <a:p>
          <a:endParaRPr lang="en-US"/>
        </a:p>
      </dgm:t>
    </dgm:pt>
    <dgm:pt modelId="{0209B845-734E-4981-A970-11C363968E57}" type="pres">
      <dgm:prSet presAssocID="{4D2EEFFE-0CDB-4776-AB07-895BCF7414B3}" presName="hierRoot2" presStyleCnt="0"/>
      <dgm:spPr/>
    </dgm:pt>
    <dgm:pt modelId="{CB7607A1-E0E4-4B7A-A236-F3DB8D738E66}" type="pres">
      <dgm:prSet presAssocID="{4D2EEFFE-0CDB-4776-AB07-895BCF7414B3}" presName="composite2" presStyleCnt="0"/>
      <dgm:spPr/>
    </dgm:pt>
    <dgm:pt modelId="{07F7029B-BE36-4234-925A-3BE6FE167202}" type="pres">
      <dgm:prSet presAssocID="{4D2EEFFE-0CDB-4776-AB07-895BCF7414B3}" presName="background2" presStyleLbl="node2" presStyleIdx="0" presStyleCnt="2"/>
      <dgm:spPr/>
    </dgm:pt>
    <dgm:pt modelId="{43EF6B2A-6815-4E98-B916-F5B45395FEC7}" type="pres">
      <dgm:prSet presAssocID="{4D2EEFFE-0CDB-4776-AB07-895BCF7414B3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3C4F82-3772-40FE-A1DF-2BA6B1C98F98}" type="pres">
      <dgm:prSet presAssocID="{4D2EEFFE-0CDB-4776-AB07-895BCF7414B3}" presName="hierChild3" presStyleCnt="0"/>
      <dgm:spPr/>
    </dgm:pt>
    <dgm:pt modelId="{C6169A1D-886D-400D-98B2-04AC9A408894}" type="pres">
      <dgm:prSet presAssocID="{71D68ACF-8839-4221-B210-2ABF99D48C8F}" presName="Name10" presStyleLbl="parChTrans1D2" presStyleIdx="1" presStyleCnt="2"/>
      <dgm:spPr/>
      <dgm:t>
        <a:bodyPr/>
        <a:lstStyle/>
        <a:p>
          <a:endParaRPr lang="en-US"/>
        </a:p>
      </dgm:t>
    </dgm:pt>
    <dgm:pt modelId="{4CF0D087-5AE3-4A98-9055-DE3D885E60F2}" type="pres">
      <dgm:prSet presAssocID="{F9AA2858-D96E-47ED-B8A5-5919C40204E4}" presName="hierRoot2" presStyleCnt="0"/>
      <dgm:spPr/>
    </dgm:pt>
    <dgm:pt modelId="{C060C711-C4F9-4BA8-AA45-30FECFF16ED9}" type="pres">
      <dgm:prSet presAssocID="{F9AA2858-D96E-47ED-B8A5-5919C40204E4}" presName="composite2" presStyleCnt="0"/>
      <dgm:spPr/>
    </dgm:pt>
    <dgm:pt modelId="{EB4FF6B5-6081-42DC-892A-D123373019AB}" type="pres">
      <dgm:prSet presAssocID="{F9AA2858-D96E-47ED-B8A5-5919C40204E4}" presName="background2" presStyleLbl="node2" presStyleIdx="1" presStyleCnt="2"/>
      <dgm:spPr/>
    </dgm:pt>
    <dgm:pt modelId="{9E68531F-D52C-444B-A3FB-2B05D5C52C9D}" type="pres">
      <dgm:prSet presAssocID="{F9AA2858-D96E-47ED-B8A5-5919C40204E4}" presName="text2" presStyleLbl="fgAcc2" presStyleIdx="1" presStyleCnt="2" custScaleX="1197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3F46CF-C7DA-4A34-9A3D-AD4F8A64DD22}" type="pres">
      <dgm:prSet presAssocID="{F9AA2858-D96E-47ED-B8A5-5919C40204E4}" presName="hierChild3" presStyleCnt="0"/>
      <dgm:spPr/>
    </dgm:pt>
  </dgm:ptLst>
  <dgm:cxnLst>
    <dgm:cxn modelId="{4A349454-DA14-4A75-97AE-78BF810348F8}" type="presOf" srcId="{4D2EEFFE-0CDB-4776-AB07-895BCF7414B3}" destId="{43EF6B2A-6815-4E98-B916-F5B45395FEC7}" srcOrd="0" destOrd="0" presId="urn:microsoft.com/office/officeart/2005/8/layout/hierarchy1"/>
    <dgm:cxn modelId="{05F7BDA9-ADFA-4541-B72C-5C96E38F1458}" type="presOf" srcId="{0908D6D7-4127-44AF-8122-1AD3F43CD1A7}" destId="{74025DA2-B342-45A3-A48F-D65F2AA44389}" srcOrd="0" destOrd="0" presId="urn:microsoft.com/office/officeart/2005/8/layout/hierarchy1"/>
    <dgm:cxn modelId="{BBFC8448-D515-4F9E-BB71-FA75223041FF}" srcId="{6772CB07-9F37-47BE-B0AE-4ECD3DD50FD9}" destId="{0908D6D7-4127-44AF-8122-1AD3F43CD1A7}" srcOrd="0" destOrd="0" parTransId="{B01048D3-8FE3-410E-8813-F8616ED60D2B}" sibTransId="{69DC2553-8D42-4B30-84DE-2B6EBCB248C3}"/>
    <dgm:cxn modelId="{781BA015-7079-4227-9D31-F65AD83A7552}" srcId="{0908D6D7-4127-44AF-8122-1AD3F43CD1A7}" destId="{F9AA2858-D96E-47ED-B8A5-5919C40204E4}" srcOrd="1" destOrd="0" parTransId="{71D68ACF-8839-4221-B210-2ABF99D48C8F}" sibTransId="{84ECF1B7-07A6-4CFB-AE64-7C9DD2D74B43}"/>
    <dgm:cxn modelId="{AFF0ECC7-3E4B-4481-9A15-58D4C10B5B86}" type="presOf" srcId="{71D68ACF-8839-4221-B210-2ABF99D48C8F}" destId="{C6169A1D-886D-400D-98B2-04AC9A408894}" srcOrd="0" destOrd="0" presId="urn:microsoft.com/office/officeart/2005/8/layout/hierarchy1"/>
    <dgm:cxn modelId="{0C836588-7B62-4416-B734-80D87CC65F95}" type="presOf" srcId="{6772CB07-9F37-47BE-B0AE-4ECD3DD50FD9}" destId="{EF5F277A-5537-4EB4-8E81-3F2C09816360}" srcOrd="0" destOrd="0" presId="urn:microsoft.com/office/officeart/2005/8/layout/hierarchy1"/>
    <dgm:cxn modelId="{2843E48C-88F6-49F7-8406-8CC9E386599F}" type="presOf" srcId="{F9AA2858-D96E-47ED-B8A5-5919C40204E4}" destId="{9E68531F-D52C-444B-A3FB-2B05D5C52C9D}" srcOrd="0" destOrd="0" presId="urn:microsoft.com/office/officeart/2005/8/layout/hierarchy1"/>
    <dgm:cxn modelId="{965F6FCB-61D1-4A20-86D1-AE7D06608B77}" type="presOf" srcId="{209197E6-0C93-48D4-8A94-5530B24B0C96}" destId="{FD868378-07C8-41DC-A83A-46C26FABFEE7}" srcOrd="0" destOrd="0" presId="urn:microsoft.com/office/officeart/2005/8/layout/hierarchy1"/>
    <dgm:cxn modelId="{BD7442D9-206A-4975-A377-528E0E78D49C}" srcId="{0908D6D7-4127-44AF-8122-1AD3F43CD1A7}" destId="{4D2EEFFE-0CDB-4776-AB07-895BCF7414B3}" srcOrd="0" destOrd="0" parTransId="{209197E6-0C93-48D4-8A94-5530B24B0C96}" sibTransId="{FCE0DC8F-1F4F-4AE4-BCF3-E880EC5F6692}"/>
    <dgm:cxn modelId="{300D73F5-9C11-409A-B5C9-12FF3CEAC519}" type="presParOf" srcId="{EF5F277A-5537-4EB4-8E81-3F2C09816360}" destId="{D5DBE9B3-F405-45A6-8F61-AAE2B38CDD58}" srcOrd="0" destOrd="0" presId="urn:microsoft.com/office/officeart/2005/8/layout/hierarchy1"/>
    <dgm:cxn modelId="{3227E629-5120-4477-BFE9-16B022641BE7}" type="presParOf" srcId="{D5DBE9B3-F405-45A6-8F61-AAE2B38CDD58}" destId="{E4BC465E-579A-4250-810D-AD8AF728BB4E}" srcOrd="0" destOrd="0" presId="urn:microsoft.com/office/officeart/2005/8/layout/hierarchy1"/>
    <dgm:cxn modelId="{D50AD1B0-D3F2-4688-B10D-8177BBEF9D8C}" type="presParOf" srcId="{E4BC465E-579A-4250-810D-AD8AF728BB4E}" destId="{D264364B-2B3C-4E3A-AFC4-47B2C498196A}" srcOrd="0" destOrd="0" presId="urn:microsoft.com/office/officeart/2005/8/layout/hierarchy1"/>
    <dgm:cxn modelId="{1480C883-1F3D-4DD3-9E5B-67FE7B415BF7}" type="presParOf" srcId="{E4BC465E-579A-4250-810D-AD8AF728BB4E}" destId="{74025DA2-B342-45A3-A48F-D65F2AA44389}" srcOrd="1" destOrd="0" presId="urn:microsoft.com/office/officeart/2005/8/layout/hierarchy1"/>
    <dgm:cxn modelId="{5891E9FF-488D-409D-8FDC-EBAF3E6F5C4C}" type="presParOf" srcId="{D5DBE9B3-F405-45A6-8F61-AAE2B38CDD58}" destId="{02752503-F5C6-496B-92AC-5D35E3CDB90B}" srcOrd="1" destOrd="0" presId="urn:microsoft.com/office/officeart/2005/8/layout/hierarchy1"/>
    <dgm:cxn modelId="{8B27BD56-C58B-4793-9EDE-3E2C5B604355}" type="presParOf" srcId="{02752503-F5C6-496B-92AC-5D35E3CDB90B}" destId="{FD868378-07C8-41DC-A83A-46C26FABFEE7}" srcOrd="0" destOrd="0" presId="urn:microsoft.com/office/officeart/2005/8/layout/hierarchy1"/>
    <dgm:cxn modelId="{3206F67B-CA91-4754-AD35-2DFB1A00495F}" type="presParOf" srcId="{02752503-F5C6-496B-92AC-5D35E3CDB90B}" destId="{0209B845-734E-4981-A970-11C363968E57}" srcOrd="1" destOrd="0" presId="urn:microsoft.com/office/officeart/2005/8/layout/hierarchy1"/>
    <dgm:cxn modelId="{84E78666-23C2-454C-89AA-58C47674A8F1}" type="presParOf" srcId="{0209B845-734E-4981-A970-11C363968E57}" destId="{CB7607A1-E0E4-4B7A-A236-F3DB8D738E66}" srcOrd="0" destOrd="0" presId="urn:microsoft.com/office/officeart/2005/8/layout/hierarchy1"/>
    <dgm:cxn modelId="{61A1C6D4-C01B-424D-A1B8-131ADA9D8416}" type="presParOf" srcId="{CB7607A1-E0E4-4B7A-A236-F3DB8D738E66}" destId="{07F7029B-BE36-4234-925A-3BE6FE167202}" srcOrd="0" destOrd="0" presId="urn:microsoft.com/office/officeart/2005/8/layout/hierarchy1"/>
    <dgm:cxn modelId="{CBA0BD91-4FA0-4BF9-8ABA-F9AF80DFA641}" type="presParOf" srcId="{CB7607A1-E0E4-4B7A-A236-F3DB8D738E66}" destId="{43EF6B2A-6815-4E98-B916-F5B45395FEC7}" srcOrd="1" destOrd="0" presId="urn:microsoft.com/office/officeart/2005/8/layout/hierarchy1"/>
    <dgm:cxn modelId="{F81B895A-F680-4DC0-BA1C-A9FEF915834E}" type="presParOf" srcId="{0209B845-734E-4981-A970-11C363968E57}" destId="{C53C4F82-3772-40FE-A1DF-2BA6B1C98F98}" srcOrd="1" destOrd="0" presId="urn:microsoft.com/office/officeart/2005/8/layout/hierarchy1"/>
    <dgm:cxn modelId="{89CAAB36-3C68-4BBD-BAC5-A7BC59173059}" type="presParOf" srcId="{02752503-F5C6-496B-92AC-5D35E3CDB90B}" destId="{C6169A1D-886D-400D-98B2-04AC9A408894}" srcOrd="2" destOrd="0" presId="urn:microsoft.com/office/officeart/2005/8/layout/hierarchy1"/>
    <dgm:cxn modelId="{111954BD-7F9B-4505-B4A3-814877C07C59}" type="presParOf" srcId="{02752503-F5C6-496B-92AC-5D35E3CDB90B}" destId="{4CF0D087-5AE3-4A98-9055-DE3D885E60F2}" srcOrd="3" destOrd="0" presId="urn:microsoft.com/office/officeart/2005/8/layout/hierarchy1"/>
    <dgm:cxn modelId="{7AC3A990-25E5-4688-B555-37B38F87A082}" type="presParOf" srcId="{4CF0D087-5AE3-4A98-9055-DE3D885E60F2}" destId="{C060C711-C4F9-4BA8-AA45-30FECFF16ED9}" srcOrd="0" destOrd="0" presId="urn:microsoft.com/office/officeart/2005/8/layout/hierarchy1"/>
    <dgm:cxn modelId="{3DFFA58B-3E8B-4CD2-9FCE-1A736846F6DB}" type="presParOf" srcId="{C060C711-C4F9-4BA8-AA45-30FECFF16ED9}" destId="{EB4FF6B5-6081-42DC-892A-D123373019AB}" srcOrd="0" destOrd="0" presId="urn:microsoft.com/office/officeart/2005/8/layout/hierarchy1"/>
    <dgm:cxn modelId="{5F6E91C6-69C7-4DA7-AE62-59F99E9FA7A9}" type="presParOf" srcId="{C060C711-C4F9-4BA8-AA45-30FECFF16ED9}" destId="{9E68531F-D52C-444B-A3FB-2B05D5C52C9D}" srcOrd="1" destOrd="0" presId="urn:microsoft.com/office/officeart/2005/8/layout/hierarchy1"/>
    <dgm:cxn modelId="{58C33AE9-7811-4E2B-AC31-5F73F03821C8}" type="presParOf" srcId="{4CF0D087-5AE3-4A98-9055-DE3D885E60F2}" destId="{223F46CF-C7DA-4A34-9A3D-AD4F8A64DD2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E7ECD0-13D8-4C4D-987A-4FAC6C2459CE}" type="doc">
      <dgm:prSet loTypeId="urn:microsoft.com/office/officeart/2005/8/layout/hList7#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356956-BBDB-465D-A92E-735E6F9F0B9E}">
      <dgm:prSet phldrT="[Text]"/>
      <dgm:spPr/>
      <dgm:t>
        <a:bodyPr/>
        <a:lstStyle/>
        <a:p>
          <a:r>
            <a:rPr lang="en-US" dirty="0" err="1">
              <a:latin typeface="MV Boli" panose="02000500030200090000" pitchFamily="2" charset="0"/>
              <a:cs typeface="MV Boli" panose="02000500030200090000" pitchFamily="2" charset="0"/>
            </a:rPr>
            <a:t>Huella</a:t>
          </a:r>
          <a:r>
            <a:rPr lang="en-US" dirty="0">
              <a:latin typeface="MV Boli" panose="02000500030200090000" pitchFamily="2" charset="0"/>
              <a:cs typeface="MV Boli" panose="02000500030200090000" pitchFamily="2" charset="0"/>
            </a:rPr>
            <a:t> de </a:t>
          </a:r>
          <a:r>
            <a:rPr lang="en-US" dirty="0" err="1">
              <a:latin typeface="MV Boli" panose="02000500030200090000" pitchFamily="2" charset="0"/>
              <a:cs typeface="MV Boli" panose="02000500030200090000" pitchFamily="2" charset="0"/>
            </a:rPr>
            <a:t>carbono</a:t>
          </a:r>
          <a:endParaRPr lang="en-US" dirty="0">
            <a:latin typeface="MV Boli" panose="02000500030200090000" pitchFamily="2" charset="0"/>
            <a:cs typeface="MV Boli" panose="02000500030200090000" pitchFamily="2" charset="0"/>
          </a:endParaRPr>
        </a:p>
      </dgm:t>
    </dgm:pt>
    <dgm:pt modelId="{E3539EA1-2178-4777-ADFC-7D387F22C798}" type="parTrans" cxnId="{F9087907-19FF-4DE1-896C-CEB172AB7CAA}">
      <dgm:prSet/>
      <dgm:spPr/>
      <dgm:t>
        <a:bodyPr/>
        <a:lstStyle/>
        <a:p>
          <a:endParaRPr lang="en-US"/>
        </a:p>
      </dgm:t>
    </dgm:pt>
    <dgm:pt modelId="{61263227-C483-4EED-974B-8B69DBC5ECA9}" type="sibTrans" cxnId="{F9087907-19FF-4DE1-896C-CEB172AB7CAA}">
      <dgm:prSet/>
      <dgm:spPr/>
      <dgm:t>
        <a:bodyPr/>
        <a:lstStyle/>
        <a:p>
          <a:endParaRPr lang="en-US"/>
        </a:p>
      </dgm:t>
    </dgm:pt>
    <dgm:pt modelId="{BF7BD25E-882D-4444-8722-BC2A34C1CBB0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dirty="0" err="1" smtClean="0">
              <a:latin typeface="MV Boli" panose="02000500030200090000" pitchFamily="2" charset="0"/>
              <a:cs typeface="MV Boli" panose="02000500030200090000" pitchFamily="2" charset="0"/>
            </a:rPr>
            <a:t>Ingreso</a:t>
          </a:r>
          <a:r>
            <a:rPr lang="en-US" sz="2000" dirty="0" smtClean="0">
              <a:latin typeface="MV Boli" panose="02000500030200090000" pitchFamily="2" charset="0"/>
              <a:cs typeface="MV Boli" panose="02000500030200090000" pitchFamily="2" charset="0"/>
            </a:rPr>
            <a:t>, </a:t>
          </a:r>
          <a:r>
            <a:rPr lang="en-US" sz="2000" dirty="0" err="1" smtClean="0">
              <a:latin typeface="MV Boli" panose="02000500030200090000" pitchFamily="2" charset="0"/>
              <a:cs typeface="MV Boli" panose="02000500030200090000" pitchFamily="2" charset="0"/>
            </a:rPr>
            <a:t>consumo</a:t>
          </a:r>
          <a:r>
            <a:rPr lang="en-US" sz="2000" dirty="0" smtClean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sz="2000" dirty="0">
              <a:latin typeface="MV Boli" panose="02000500030200090000" pitchFamily="2" charset="0"/>
              <a:cs typeface="MV Boli" panose="02000500030200090000" pitchFamily="2" charset="0"/>
            </a:rPr>
            <a:t>y </a:t>
          </a:r>
          <a:r>
            <a:rPr lang="en-US" sz="2000" dirty="0" err="1">
              <a:latin typeface="MV Boli" panose="02000500030200090000" pitchFamily="2" charset="0"/>
              <a:cs typeface="MV Boli" panose="02000500030200090000" pitchFamily="2" charset="0"/>
            </a:rPr>
            <a:t>ahorro</a:t>
          </a:r>
          <a:r>
            <a:rPr lang="en-US" sz="2000" dirty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sz="2000" dirty="0" err="1">
              <a:latin typeface="MV Boli" panose="02000500030200090000" pitchFamily="2" charset="0"/>
              <a:cs typeface="MV Boli" panose="02000500030200090000" pitchFamily="2" charset="0"/>
            </a:rPr>
            <a:t>etico</a:t>
          </a:r>
          <a:endParaRPr lang="en-US" sz="2000" dirty="0">
            <a:latin typeface="MV Boli" panose="02000500030200090000" pitchFamily="2" charset="0"/>
            <a:cs typeface="MV Boli" panose="02000500030200090000" pitchFamily="2" charset="0"/>
          </a:endParaRPr>
        </a:p>
      </dgm:t>
    </dgm:pt>
    <dgm:pt modelId="{E92BEE0F-A5B3-4671-8E9F-C5F488ADB722}" type="parTrans" cxnId="{56839423-BF38-46CD-A4CD-081B45DCA722}">
      <dgm:prSet/>
      <dgm:spPr/>
      <dgm:t>
        <a:bodyPr/>
        <a:lstStyle/>
        <a:p>
          <a:endParaRPr lang="en-US"/>
        </a:p>
      </dgm:t>
    </dgm:pt>
    <dgm:pt modelId="{3D926BDC-8D59-4DEF-89B5-6D4844DCC277}" type="sibTrans" cxnId="{56839423-BF38-46CD-A4CD-081B45DCA722}">
      <dgm:prSet/>
      <dgm:spPr/>
      <dgm:t>
        <a:bodyPr/>
        <a:lstStyle/>
        <a:p>
          <a:endParaRPr lang="en-US"/>
        </a:p>
      </dgm:t>
    </dgm:pt>
    <dgm:pt modelId="{B1E2D934-A6EB-4EF5-BCEC-F5A22EE1AD17}">
      <dgm:prSet phldrT="[Text]"/>
      <dgm:spPr/>
      <dgm:t>
        <a:bodyPr/>
        <a:lstStyle/>
        <a:p>
          <a:r>
            <a:rPr lang="en-US" dirty="0" err="1">
              <a:latin typeface="MV Boli" panose="02000500030200090000" pitchFamily="2" charset="0"/>
              <a:cs typeface="MV Boli" panose="02000500030200090000" pitchFamily="2" charset="0"/>
            </a:rPr>
            <a:t>Voto</a:t>
          </a:r>
          <a:r>
            <a:rPr lang="en-US" dirty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dirty="0" err="1">
              <a:latin typeface="MV Boli" panose="02000500030200090000" pitchFamily="2" charset="0"/>
              <a:cs typeface="MV Boli" panose="02000500030200090000" pitchFamily="2" charset="0"/>
            </a:rPr>
            <a:t>consciente</a:t>
          </a:r>
          <a:endParaRPr lang="en-US" dirty="0">
            <a:latin typeface="MV Boli" panose="02000500030200090000" pitchFamily="2" charset="0"/>
            <a:cs typeface="MV Boli" panose="02000500030200090000" pitchFamily="2" charset="0"/>
          </a:endParaRPr>
        </a:p>
      </dgm:t>
    </dgm:pt>
    <dgm:pt modelId="{5D2CE6A8-B08B-46FF-AD50-0C726F393E47}" type="parTrans" cxnId="{ADC03CC0-3541-4FC2-858A-2AA27DC8F255}">
      <dgm:prSet/>
      <dgm:spPr/>
      <dgm:t>
        <a:bodyPr/>
        <a:lstStyle/>
        <a:p>
          <a:endParaRPr lang="en-US"/>
        </a:p>
      </dgm:t>
    </dgm:pt>
    <dgm:pt modelId="{6DB1FBEB-3271-46FD-B393-22456F36077E}" type="sibTrans" cxnId="{ADC03CC0-3541-4FC2-858A-2AA27DC8F255}">
      <dgm:prSet/>
      <dgm:spPr/>
      <dgm:t>
        <a:bodyPr/>
        <a:lstStyle/>
        <a:p>
          <a:endParaRPr lang="en-US"/>
        </a:p>
      </dgm:t>
    </dgm:pt>
    <dgm:pt modelId="{C438B173-4705-4AC1-B62D-635F4297E9EA}">
      <dgm:prSet phldrT="[Text]"/>
      <dgm:spPr/>
      <dgm:t>
        <a:bodyPr/>
        <a:lstStyle/>
        <a:p>
          <a:r>
            <a:rPr lang="en-US" dirty="0" err="1">
              <a:latin typeface="MV Boli" panose="02000500030200090000" pitchFamily="2" charset="0"/>
              <a:cs typeface="MV Boli" panose="02000500030200090000" pitchFamily="2" charset="0"/>
            </a:rPr>
            <a:t>Impuesto</a:t>
          </a:r>
          <a:r>
            <a:rPr lang="en-US" dirty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dirty="0" err="1">
              <a:latin typeface="MV Boli" panose="02000500030200090000" pitchFamily="2" charset="0"/>
              <a:cs typeface="MV Boli" panose="02000500030200090000" pitchFamily="2" charset="0"/>
            </a:rPr>
            <a:t>responsable</a:t>
          </a:r>
          <a:endParaRPr lang="en-US" dirty="0">
            <a:latin typeface="MV Boli" panose="02000500030200090000" pitchFamily="2" charset="0"/>
            <a:cs typeface="MV Boli" panose="02000500030200090000" pitchFamily="2" charset="0"/>
          </a:endParaRPr>
        </a:p>
      </dgm:t>
    </dgm:pt>
    <dgm:pt modelId="{F39A8D2A-78A7-41BF-87ED-AF81CF46AB15}" type="parTrans" cxnId="{524C861F-BD4C-4162-9F7F-8139BF2959F0}">
      <dgm:prSet/>
      <dgm:spPr/>
      <dgm:t>
        <a:bodyPr/>
        <a:lstStyle/>
        <a:p>
          <a:endParaRPr lang="en-US"/>
        </a:p>
      </dgm:t>
    </dgm:pt>
    <dgm:pt modelId="{2AE20CE7-3BCB-42F9-84CC-4FC6939189B3}" type="sibTrans" cxnId="{524C861F-BD4C-4162-9F7F-8139BF2959F0}">
      <dgm:prSet/>
      <dgm:spPr/>
      <dgm:t>
        <a:bodyPr/>
        <a:lstStyle/>
        <a:p>
          <a:endParaRPr lang="en-US"/>
        </a:p>
      </dgm:t>
    </dgm:pt>
    <dgm:pt modelId="{D8022601-51D1-43B1-9E9F-10436C9F4B95}" type="pres">
      <dgm:prSet presAssocID="{CAE7ECD0-13D8-4C4D-987A-4FAC6C2459C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9306E3-BDED-49B7-80D5-8A6C88A55EB2}" type="pres">
      <dgm:prSet presAssocID="{CAE7ECD0-13D8-4C4D-987A-4FAC6C2459CE}" presName="fgShape" presStyleLbl="fgShp" presStyleIdx="0" presStyleCnt="1"/>
      <dgm:spPr/>
    </dgm:pt>
    <dgm:pt modelId="{CD59D75A-665A-4B10-8A53-67B458D873C6}" type="pres">
      <dgm:prSet presAssocID="{CAE7ECD0-13D8-4C4D-987A-4FAC6C2459CE}" presName="linComp" presStyleCnt="0"/>
      <dgm:spPr/>
    </dgm:pt>
    <dgm:pt modelId="{DCAAE8C6-B414-487D-A223-D6BCCF79AEBB}" type="pres">
      <dgm:prSet presAssocID="{37356956-BBDB-465D-A92E-735E6F9F0B9E}" presName="compNode" presStyleCnt="0"/>
      <dgm:spPr/>
    </dgm:pt>
    <dgm:pt modelId="{0E2EAA95-4AA5-4075-94F3-A32D7474F814}" type="pres">
      <dgm:prSet presAssocID="{37356956-BBDB-465D-A92E-735E6F9F0B9E}" presName="bkgdShape" presStyleLbl="node1" presStyleIdx="0" presStyleCnt="4"/>
      <dgm:spPr/>
      <dgm:t>
        <a:bodyPr/>
        <a:lstStyle/>
        <a:p>
          <a:endParaRPr lang="en-US"/>
        </a:p>
      </dgm:t>
    </dgm:pt>
    <dgm:pt modelId="{27D49672-BB98-48FF-B615-0507B1F1EE20}" type="pres">
      <dgm:prSet presAssocID="{37356956-BBDB-465D-A92E-735E6F9F0B9E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363601-9715-4389-8DCF-A203AFEEA8D4}" type="pres">
      <dgm:prSet presAssocID="{37356956-BBDB-465D-A92E-735E6F9F0B9E}" presName="invisiNode" presStyleLbl="node1" presStyleIdx="0" presStyleCnt="4"/>
      <dgm:spPr/>
    </dgm:pt>
    <dgm:pt modelId="{06FB1CAA-481A-403B-8F3E-7193E6B49A98}" type="pres">
      <dgm:prSet presAssocID="{37356956-BBDB-465D-A92E-735E6F9F0B9E}" presName="imagNode" presStyleLbl="fgImgPlace1" presStyleIdx="0" presStyleCnt="4"/>
      <dgm:spPr/>
    </dgm:pt>
    <dgm:pt modelId="{701BEB99-1457-4C57-ABCB-E05BF9E15207}" type="pres">
      <dgm:prSet presAssocID="{61263227-C483-4EED-974B-8B69DBC5ECA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BD5C3EE-EE8A-4411-9CCA-638EF1FF8661}" type="pres">
      <dgm:prSet presAssocID="{BF7BD25E-882D-4444-8722-BC2A34C1CBB0}" presName="compNode" presStyleCnt="0"/>
      <dgm:spPr/>
    </dgm:pt>
    <dgm:pt modelId="{6E8E4DDC-4373-4D6B-AEA7-0996791A4F7A}" type="pres">
      <dgm:prSet presAssocID="{BF7BD25E-882D-4444-8722-BC2A34C1CBB0}" presName="bkgdShape" presStyleLbl="node1" presStyleIdx="1" presStyleCnt="4" custLinFactNeighborX="1500" custLinFactNeighborY="1083"/>
      <dgm:spPr/>
      <dgm:t>
        <a:bodyPr/>
        <a:lstStyle/>
        <a:p>
          <a:endParaRPr lang="en-US"/>
        </a:p>
      </dgm:t>
    </dgm:pt>
    <dgm:pt modelId="{099F9003-2119-4BC1-920A-617A3CE535A3}" type="pres">
      <dgm:prSet presAssocID="{BF7BD25E-882D-4444-8722-BC2A34C1CBB0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20EBEB-BAD0-413B-B789-677EF119A08B}" type="pres">
      <dgm:prSet presAssocID="{BF7BD25E-882D-4444-8722-BC2A34C1CBB0}" presName="invisiNode" presStyleLbl="node1" presStyleIdx="1" presStyleCnt="4"/>
      <dgm:spPr/>
    </dgm:pt>
    <dgm:pt modelId="{1CEA8B17-8EAB-469B-A2F7-F09C15FE3CDD}" type="pres">
      <dgm:prSet presAssocID="{BF7BD25E-882D-4444-8722-BC2A34C1CBB0}" presName="imagNode" presStyleLbl="fgImgPlace1" presStyleIdx="1" presStyleCnt="4" custLinFactNeighborX="-2961" custLinFactNeighborY="380"/>
      <dgm:spPr/>
    </dgm:pt>
    <dgm:pt modelId="{D273284B-5835-49AE-ACDE-E8A3C0BFBB1B}" type="pres">
      <dgm:prSet presAssocID="{3D926BDC-8D59-4DEF-89B5-6D4844DCC27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77BB6B9-2BE6-462F-AD9D-0CD4752BF864}" type="pres">
      <dgm:prSet presAssocID="{B1E2D934-A6EB-4EF5-BCEC-F5A22EE1AD17}" presName="compNode" presStyleCnt="0"/>
      <dgm:spPr/>
    </dgm:pt>
    <dgm:pt modelId="{0135F707-BEF1-4761-8D63-953382CAEB71}" type="pres">
      <dgm:prSet presAssocID="{B1E2D934-A6EB-4EF5-BCEC-F5A22EE1AD17}" presName="bkgdShape" presStyleLbl="node1" presStyleIdx="2" presStyleCnt="4"/>
      <dgm:spPr/>
      <dgm:t>
        <a:bodyPr/>
        <a:lstStyle/>
        <a:p>
          <a:endParaRPr lang="en-US"/>
        </a:p>
      </dgm:t>
    </dgm:pt>
    <dgm:pt modelId="{71D8957B-4E5A-490E-B854-EB84FF4B0146}" type="pres">
      <dgm:prSet presAssocID="{B1E2D934-A6EB-4EF5-BCEC-F5A22EE1AD17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69C669-B92B-4392-8186-0034923F43C6}" type="pres">
      <dgm:prSet presAssocID="{B1E2D934-A6EB-4EF5-BCEC-F5A22EE1AD17}" presName="invisiNode" presStyleLbl="node1" presStyleIdx="2" presStyleCnt="4"/>
      <dgm:spPr/>
    </dgm:pt>
    <dgm:pt modelId="{40EBEF17-F941-464F-B370-F3C7F7FC161F}" type="pres">
      <dgm:prSet presAssocID="{B1E2D934-A6EB-4EF5-BCEC-F5A22EE1AD17}" presName="imagNode" presStyleLbl="fgImgPlace1" presStyleIdx="2" presStyleCnt="4"/>
      <dgm:spPr/>
    </dgm:pt>
    <dgm:pt modelId="{9ED29680-52D5-4645-9D8D-8A4F03989A8E}" type="pres">
      <dgm:prSet presAssocID="{6DB1FBEB-3271-46FD-B393-22456F36077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3C2C7DB-47E5-467E-BDF6-2A7067AB356E}" type="pres">
      <dgm:prSet presAssocID="{C438B173-4705-4AC1-B62D-635F4297E9EA}" presName="compNode" presStyleCnt="0"/>
      <dgm:spPr/>
    </dgm:pt>
    <dgm:pt modelId="{37E37C1F-3CEA-433D-9E1A-4EE0C68F0369}" type="pres">
      <dgm:prSet presAssocID="{C438B173-4705-4AC1-B62D-635F4297E9EA}" presName="bkgdShape" presStyleLbl="node1" presStyleIdx="3" presStyleCnt="4" custLinFactNeighborX="9821" custLinFactNeighborY="-2061"/>
      <dgm:spPr/>
      <dgm:t>
        <a:bodyPr/>
        <a:lstStyle/>
        <a:p>
          <a:endParaRPr lang="en-US"/>
        </a:p>
      </dgm:t>
    </dgm:pt>
    <dgm:pt modelId="{9E8C32C1-60EF-4EBC-AFFD-FDB12E541AAB}" type="pres">
      <dgm:prSet presAssocID="{C438B173-4705-4AC1-B62D-635F4297E9EA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7DE7EF-C211-42C2-A04D-4325D946DEBB}" type="pres">
      <dgm:prSet presAssocID="{C438B173-4705-4AC1-B62D-635F4297E9EA}" presName="invisiNode" presStyleLbl="node1" presStyleIdx="3" presStyleCnt="4"/>
      <dgm:spPr/>
    </dgm:pt>
    <dgm:pt modelId="{0DF58135-4A19-4D57-A100-31F54C9C5505}" type="pres">
      <dgm:prSet presAssocID="{C438B173-4705-4AC1-B62D-635F4297E9EA}" presName="imagNode" presStyleLbl="fgImgPlace1" presStyleIdx="3" presStyleCnt="4"/>
      <dgm:spPr/>
    </dgm:pt>
  </dgm:ptLst>
  <dgm:cxnLst>
    <dgm:cxn modelId="{C79E1B9B-43C7-4A7B-A644-ED3D5091AE66}" type="presOf" srcId="{37356956-BBDB-465D-A92E-735E6F9F0B9E}" destId="{27D49672-BB98-48FF-B615-0507B1F1EE20}" srcOrd="1" destOrd="0" presId="urn:microsoft.com/office/officeart/2005/8/layout/hList7#2"/>
    <dgm:cxn modelId="{906BECD1-C793-4774-B2A3-6EFCBE69279B}" type="presOf" srcId="{6DB1FBEB-3271-46FD-B393-22456F36077E}" destId="{9ED29680-52D5-4645-9D8D-8A4F03989A8E}" srcOrd="0" destOrd="0" presId="urn:microsoft.com/office/officeart/2005/8/layout/hList7#2"/>
    <dgm:cxn modelId="{27AF8C6E-BAC9-441B-AA6F-7A47F9EFC7F3}" type="presOf" srcId="{37356956-BBDB-465D-A92E-735E6F9F0B9E}" destId="{0E2EAA95-4AA5-4075-94F3-A32D7474F814}" srcOrd="0" destOrd="0" presId="urn:microsoft.com/office/officeart/2005/8/layout/hList7#2"/>
    <dgm:cxn modelId="{56839423-BF38-46CD-A4CD-081B45DCA722}" srcId="{CAE7ECD0-13D8-4C4D-987A-4FAC6C2459CE}" destId="{BF7BD25E-882D-4444-8722-BC2A34C1CBB0}" srcOrd="1" destOrd="0" parTransId="{E92BEE0F-A5B3-4671-8E9F-C5F488ADB722}" sibTransId="{3D926BDC-8D59-4DEF-89B5-6D4844DCC277}"/>
    <dgm:cxn modelId="{34F0DBCB-154C-4545-B7D4-50C1AD616B82}" type="presOf" srcId="{3D926BDC-8D59-4DEF-89B5-6D4844DCC277}" destId="{D273284B-5835-49AE-ACDE-E8A3C0BFBB1B}" srcOrd="0" destOrd="0" presId="urn:microsoft.com/office/officeart/2005/8/layout/hList7#2"/>
    <dgm:cxn modelId="{524C861F-BD4C-4162-9F7F-8139BF2959F0}" srcId="{CAE7ECD0-13D8-4C4D-987A-4FAC6C2459CE}" destId="{C438B173-4705-4AC1-B62D-635F4297E9EA}" srcOrd="3" destOrd="0" parTransId="{F39A8D2A-78A7-41BF-87ED-AF81CF46AB15}" sibTransId="{2AE20CE7-3BCB-42F9-84CC-4FC6939189B3}"/>
    <dgm:cxn modelId="{ADC03CC0-3541-4FC2-858A-2AA27DC8F255}" srcId="{CAE7ECD0-13D8-4C4D-987A-4FAC6C2459CE}" destId="{B1E2D934-A6EB-4EF5-BCEC-F5A22EE1AD17}" srcOrd="2" destOrd="0" parTransId="{5D2CE6A8-B08B-46FF-AD50-0C726F393E47}" sibTransId="{6DB1FBEB-3271-46FD-B393-22456F36077E}"/>
    <dgm:cxn modelId="{CC4242B8-ED90-4051-8A5E-E4C064982889}" type="presOf" srcId="{B1E2D934-A6EB-4EF5-BCEC-F5A22EE1AD17}" destId="{71D8957B-4E5A-490E-B854-EB84FF4B0146}" srcOrd="1" destOrd="0" presId="urn:microsoft.com/office/officeart/2005/8/layout/hList7#2"/>
    <dgm:cxn modelId="{CEB92C1B-87B5-4063-B068-2F66F29E4D92}" type="presOf" srcId="{C438B173-4705-4AC1-B62D-635F4297E9EA}" destId="{37E37C1F-3CEA-433D-9E1A-4EE0C68F0369}" srcOrd="0" destOrd="0" presId="urn:microsoft.com/office/officeart/2005/8/layout/hList7#2"/>
    <dgm:cxn modelId="{33D8BF50-4DB5-4689-B2DB-923994F6D475}" type="presOf" srcId="{BF7BD25E-882D-4444-8722-BC2A34C1CBB0}" destId="{099F9003-2119-4BC1-920A-617A3CE535A3}" srcOrd="1" destOrd="0" presId="urn:microsoft.com/office/officeart/2005/8/layout/hList7#2"/>
    <dgm:cxn modelId="{B9E51117-5F15-47F1-BBE5-BA611547FE4B}" type="presOf" srcId="{B1E2D934-A6EB-4EF5-BCEC-F5A22EE1AD17}" destId="{0135F707-BEF1-4761-8D63-953382CAEB71}" srcOrd="0" destOrd="0" presId="urn:microsoft.com/office/officeart/2005/8/layout/hList7#2"/>
    <dgm:cxn modelId="{3BECEA20-65D8-450E-BA1E-A3B6E02569E3}" type="presOf" srcId="{C438B173-4705-4AC1-B62D-635F4297E9EA}" destId="{9E8C32C1-60EF-4EBC-AFFD-FDB12E541AAB}" srcOrd="1" destOrd="0" presId="urn:microsoft.com/office/officeart/2005/8/layout/hList7#2"/>
    <dgm:cxn modelId="{F3020632-55AE-4780-843A-DCCDBDFD6808}" type="presOf" srcId="{CAE7ECD0-13D8-4C4D-987A-4FAC6C2459CE}" destId="{D8022601-51D1-43B1-9E9F-10436C9F4B95}" srcOrd="0" destOrd="0" presId="urn:microsoft.com/office/officeart/2005/8/layout/hList7#2"/>
    <dgm:cxn modelId="{2D1DA560-4013-4917-AE95-1F6C7334B93E}" type="presOf" srcId="{61263227-C483-4EED-974B-8B69DBC5ECA9}" destId="{701BEB99-1457-4C57-ABCB-E05BF9E15207}" srcOrd="0" destOrd="0" presId="urn:microsoft.com/office/officeart/2005/8/layout/hList7#2"/>
    <dgm:cxn modelId="{6EBBEBFE-564A-44C2-87AD-F709D009BE66}" type="presOf" srcId="{BF7BD25E-882D-4444-8722-BC2A34C1CBB0}" destId="{6E8E4DDC-4373-4D6B-AEA7-0996791A4F7A}" srcOrd="0" destOrd="0" presId="urn:microsoft.com/office/officeart/2005/8/layout/hList7#2"/>
    <dgm:cxn modelId="{F9087907-19FF-4DE1-896C-CEB172AB7CAA}" srcId="{CAE7ECD0-13D8-4C4D-987A-4FAC6C2459CE}" destId="{37356956-BBDB-465D-A92E-735E6F9F0B9E}" srcOrd="0" destOrd="0" parTransId="{E3539EA1-2178-4777-ADFC-7D387F22C798}" sibTransId="{61263227-C483-4EED-974B-8B69DBC5ECA9}"/>
    <dgm:cxn modelId="{407A33B7-6C3B-477E-B9AD-D64748E1D562}" type="presParOf" srcId="{D8022601-51D1-43B1-9E9F-10436C9F4B95}" destId="{F79306E3-BDED-49B7-80D5-8A6C88A55EB2}" srcOrd="0" destOrd="0" presId="urn:microsoft.com/office/officeart/2005/8/layout/hList7#2"/>
    <dgm:cxn modelId="{5521730B-03E8-41E3-907E-A3757BEBD19A}" type="presParOf" srcId="{D8022601-51D1-43B1-9E9F-10436C9F4B95}" destId="{CD59D75A-665A-4B10-8A53-67B458D873C6}" srcOrd="1" destOrd="0" presId="urn:microsoft.com/office/officeart/2005/8/layout/hList7#2"/>
    <dgm:cxn modelId="{7CEF34DE-FA75-40A6-AB33-2ADFBE564722}" type="presParOf" srcId="{CD59D75A-665A-4B10-8A53-67B458D873C6}" destId="{DCAAE8C6-B414-487D-A223-D6BCCF79AEBB}" srcOrd="0" destOrd="0" presId="urn:microsoft.com/office/officeart/2005/8/layout/hList7#2"/>
    <dgm:cxn modelId="{B9A710F3-E746-4C91-89F7-1A3A47800B5F}" type="presParOf" srcId="{DCAAE8C6-B414-487D-A223-D6BCCF79AEBB}" destId="{0E2EAA95-4AA5-4075-94F3-A32D7474F814}" srcOrd="0" destOrd="0" presId="urn:microsoft.com/office/officeart/2005/8/layout/hList7#2"/>
    <dgm:cxn modelId="{8AC705D1-278A-4D50-97C2-F1318027E110}" type="presParOf" srcId="{DCAAE8C6-B414-487D-A223-D6BCCF79AEBB}" destId="{27D49672-BB98-48FF-B615-0507B1F1EE20}" srcOrd="1" destOrd="0" presId="urn:microsoft.com/office/officeart/2005/8/layout/hList7#2"/>
    <dgm:cxn modelId="{23C5D924-E5E7-47E7-9EA7-6100999D4DE8}" type="presParOf" srcId="{DCAAE8C6-B414-487D-A223-D6BCCF79AEBB}" destId="{FC363601-9715-4389-8DCF-A203AFEEA8D4}" srcOrd="2" destOrd="0" presId="urn:microsoft.com/office/officeart/2005/8/layout/hList7#2"/>
    <dgm:cxn modelId="{5EFB5732-A7B1-4CB4-9571-0C82B11369FD}" type="presParOf" srcId="{DCAAE8C6-B414-487D-A223-D6BCCF79AEBB}" destId="{06FB1CAA-481A-403B-8F3E-7193E6B49A98}" srcOrd="3" destOrd="0" presId="urn:microsoft.com/office/officeart/2005/8/layout/hList7#2"/>
    <dgm:cxn modelId="{AAA3CB1E-1A54-4B4E-A2FE-F0DB64E38931}" type="presParOf" srcId="{CD59D75A-665A-4B10-8A53-67B458D873C6}" destId="{701BEB99-1457-4C57-ABCB-E05BF9E15207}" srcOrd="1" destOrd="0" presId="urn:microsoft.com/office/officeart/2005/8/layout/hList7#2"/>
    <dgm:cxn modelId="{2FAC3741-9777-4950-B60C-9098D1406254}" type="presParOf" srcId="{CD59D75A-665A-4B10-8A53-67B458D873C6}" destId="{2BD5C3EE-EE8A-4411-9CCA-638EF1FF8661}" srcOrd="2" destOrd="0" presId="urn:microsoft.com/office/officeart/2005/8/layout/hList7#2"/>
    <dgm:cxn modelId="{C87A53EF-80EF-47E9-A632-445CD632549F}" type="presParOf" srcId="{2BD5C3EE-EE8A-4411-9CCA-638EF1FF8661}" destId="{6E8E4DDC-4373-4D6B-AEA7-0996791A4F7A}" srcOrd="0" destOrd="0" presId="urn:microsoft.com/office/officeart/2005/8/layout/hList7#2"/>
    <dgm:cxn modelId="{CF7CE0FB-97FF-49CE-B667-9F06D5AAAB85}" type="presParOf" srcId="{2BD5C3EE-EE8A-4411-9CCA-638EF1FF8661}" destId="{099F9003-2119-4BC1-920A-617A3CE535A3}" srcOrd="1" destOrd="0" presId="urn:microsoft.com/office/officeart/2005/8/layout/hList7#2"/>
    <dgm:cxn modelId="{5CDBAB98-169A-4996-8445-C08038BFC877}" type="presParOf" srcId="{2BD5C3EE-EE8A-4411-9CCA-638EF1FF8661}" destId="{BD20EBEB-BAD0-413B-B789-677EF119A08B}" srcOrd="2" destOrd="0" presId="urn:microsoft.com/office/officeart/2005/8/layout/hList7#2"/>
    <dgm:cxn modelId="{252F97BB-0E76-4138-A7AC-2FA6CA18205B}" type="presParOf" srcId="{2BD5C3EE-EE8A-4411-9CCA-638EF1FF8661}" destId="{1CEA8B17-8EAB-469B-A2F7-F09C15FE3CDD}" srcOrd="3" destOrd="0" presId="urn:microsoft.com/office/officeart/2005/8/layout/hList7#2"/>
    <dgm:cxn modelId="{0AF1FFF0-E597-46D7-997A-E4C1242ECAE0}" type="presParOf" srcId="{CD59D75A-665A-4B10-8A53-67B458D873C6}" destId="{D273284B-5835-49AE-ACDE-E8A3C0BFBB1B}" srcOrd="3" destOrd="0" presId="urn:microsoft.com/office/officeart/2005/8/layout/hList7#2"/>
    <dgm:cxn modelId="{8467AA7D-49EA-4824-9BDB-0049C703D14B}" type="presParOf" srcId="{CD59D75A-665A-4B10-8A53-67B458D873C6}" destId="{077BB6B9-2BE6-462F-AD9D-0CD4752BF864}" srcOrd="4" destOrd="0" presId="urn:microsoft.com/office/officeart/2005/8/layout/hList7#2"/>
    <dgm:cxn modelId="{86B53111-5B26-42D2-94BB-4DC7E515A2C1}" type="presParOf" srcId="{077BB6B9-2BE6-462F-AD9D-0CD4752BF864}" destId="{0135F707-BEF1-4761-8D63-953382CAEB71}" srcOrd="0" destOrd="0" presId="urn:microsoft.com/office/officeart/2005/8/layout/hList7#2"/>
    <dgm:cxn modelId="{7807388D-4D43-4847-8E9F-497B5F6D8FFC}" type="presParOf" srcId="{077BB6B9-2BE6-462F-AD9D-0CD4752BF864}" destId="{71D8957B-4E5A-490E-B854-EB84FF4B0146}" srcOrd="1" destOrd="0" presId="urn:microsoft.com/office/officeart/2005/8/layout/hList7#2"/>
    <dgm:cxn modelId="{35A8CD18-CE25-4918-8DFD-9035E6C159C2}" type="presParOf" srcId="{077BB6B9-2BE6-462F-AD9D-0CD4752BF864}" destId="{4369C669-B92B-4392-8186-0034923F43C6}" srcOrd="2" destOrd="0" presId="urn:microsoft.com/office/officeart/2005/8/layout/hList7#2"/>
    <dgm:cxn modelId="{F25940F3-C18B-446B-916E-AC6D0B48E849}" type="presParOf" srcId="{077BB6B9-2BE6-462F-AD9D-0CD4752BF864}" destId="{40EBEF17-F941-464F-B370-F3C7F7FC161F}" srcOrd="3" destOrd="0" presId="urn:microsoft.com/office/officeart/2005/8/layout/hList7#2"/>
    <dgm:cxn modelId="{3D82E296-1636-4300-B6FF-823A65AA2CB9}" type="presParOf" srcId="{CD59D75A-665A-4B10-8A53-67B458D873C6}" destId="{9ED29680-52D5-4645-9D8D-8A4F03989A8E}" srcOrd="5" destOrd="0" presId="urn:microsoft.com/office/officeart/2005/8/layout/hList7#2"/>
    <dgm:cxn modelId="{700CE3EA-B43D-4716-9193-1EB6E1F45D7A}" type="presParOf" srcId="{CD59D75A-665A-4B10-8A53-67B458D873C6}" destId="{13C2C7DB-47E5-467E-BDF6-2A7067AB356E}" srcOrd="6" destOrd="0" presId="urn:microsoft.com/office/officeart/2005/8/layout/hList7#2"/>
    <dgm:cxn modelId="{9A4F59B6-1168-4BE8-931F-AADBD37D27F7}" type="presParOf" srcId="{13C2C7DB-47E5-467E-BDF6-2A7067AB356E}" destId="{37E37C1F-3CEA-433D-9E1A-4EE0C68F0369}" srcOrd="0" destOrd="0" presId="urn:microsoft.com/office/officeart/2005/8/layout/hList7#2"/>
    <dgm:cxn modelId="{BB5F0874-5D80-41B2-B1AB-00A0C5036812}" type="presParOf" srcId="{13C2C7DB-47E5-467E-BDF6-2A7067AB356E}" destId="{9E8C32C1-60EF-4EBC-AFFD-FDB12E541AAB}" srcOrd="1" destOrd="0" presId="urn:microsoft.com/office/officeart/2005/8/layout/hList7#2"/>
    <dgm:cxn modelId="{741624DF-F7CF-4D0C-9C69-E9BE09D6C26A}" type="presParOf" srcId="{13C2C7DB-47E5-467E-BDF6-2A7067AB356E}" destId="{837DE7EF-C211-42C2-A04D-4325D946DEBB}" srcOrd="2" destOrd="0" presId="urn:microsoft.com/office/officeart/2005/8/layout/hList7#2"/>
    <dgm:cxn modelId="{B598F7F3-6464-41B5-AC11-5BE4B111BF2F}" type="presParOf" srcId="{13C2C7DB-47E5-467E-BDF6-2A7067AB356E}" destId="{0DF58135-4A19-4D57-A100-31F54C9C5505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CF63FA-1851-4FD1-9C13-FB87AC370CEE}" type="doc">
      <dgm:prSet loTypeId="urn:microsoft.com/office/officeart/2005/8/layout/hList7#1" loCatId="relationship" qsTypeId="urn:microsoft.com/office/officeart/2005/8/quickstyle/simple1" qsCatId="simple" csTypeId="urn:microsoft.com/office/officeart/2005/8/colors/accent1_2" csCatId="accent1" phldr="1"/>
      <dgm:spPr/>
    </dgm:pt>
    <dgm:pt modelId="{9B3F5BCC-CA8A-40DE-A3FD-002FF6904A29}">
      <dgm:prSet phldrT="[Text]"/>
      <dgm:spPr/>
      <dgm:t>
        <a:bodyPr/>
        <a:lstStyle/>
        <a:p>
          <a:r>
            <a:rPr lang="en-US" dirty="0" err="1" smtClean="0">
              <a:latin typeface="MV Boli" panose="02000500030200090000" pitchFamily="2" charset="0"/>
              <a:cs typeface="MV Boli" panose="02000500030200090000" pitchFamily="2" charset="0"/>
            </a:rPr>
            <a:t>Ecologia</a:t>
          </a:r>
          <a:r>
            <a:rPr lang="en-US" dirty="0" smtClean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dirty="0" err="1" smtClean="0">
              <a:latin typeface="MV Boli" panose="02000500030200090000" pitchFamily="2" charset="0"/>
              <a:cs typeface="MV Boli" panose="02000500030200090000" pitchFamily="2" charset="0"/>
            </a:rPr>
            <a:t>sostenible</a:t>
          </a:r>
          <a:endParaRPr lang="en-US" dirty="0">
            <a:latin typeface="MV Boli" panose="02000500030200090000" pitchFamily="2" charset="0"/>
            <a:cs typeface="MV Boli" panose="02000500030200090000" pitchFamily="2" charset="0"/>
          </a:endParaRPr>
        </a:p>
      </dgm:t>
    </dgm:pt>
    <dgm:pt modelId="{19BCBD20-51D5-4862-933F-A2F575DDD83D}" type="parTrans" cxnId="{E657185F-60C9-4720-ACD7-01FEBD2EECBF}">
      <dgm:prSet/>
      <dgm:spPr/>
      <dgm:t>
        <a:bodyPr/>
        <a:lstStyle/>
        <a:p>
          <a:endParaRPr lang="en-US"/>
        </a:p>
      </dgm:t>
    </dgm:pt>
    <dgm:pt modelId="{91A689A6-2F90-4750-B535-055EC0BCAC31}" type="sibTrans" cxnId="{E657185F-60C9-4720-ACD7-01FEBD2EECBF}">
      <dgm:prSet/>
      <dgm:spPr/>
      <dgm:t>
        <a:bodyPr/>
        <a:lstStyle/>
        <a:p>
          <a:endParaRPr lang="en-US"/>
        </a:p>
      </dgm:t>
    </dgm:pt>
    <dgm:pt modelId="{3FAA2C33-383F-4717-ACD3-EEECFDC0DCD8}">
      <dgm:prSet phldrT="[Text]"/>
      <dgm:spPr/>
      <dgm:t>
        <a:bodyPr/>
        <a:lstStyle/>
        <a:p>
          <a:r>
            <a:rPr lang="en-US" dirty="0" err="1" smtClean="0">
              <a:latin typeface="MV Boli" panose="02000500030200090000" pitchFamily="2" charset="0"/>
              <a:cs typeface="MV Boli" panose="02000500030200090000" pitchFamily="2" charset="0"/>
            </a:rPr>
            <a:t>Economia</a:t>
          </a:r>
          <a:r>
            <a:rPr lang="en-US" dirty="0" smtClean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dirty="0" err="1" smtClean="0">
              <a:latin typeface="MV Boli" panose="02000500030200090000" pitchFamily="2" charset="0"/>
              <a:cs typeface="MV Boli" panose="02000500030200090000" pitchFamily="2" charset="0"/>
            </a:rPr>
            <a:t>en</a:t>
          </a:r>
          <a:r>
            <a:rPr lang="en-US" dirty="0" smtClean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dirty="0" err="1" smtClean="0">
              <a:latin typeface="MV Boli" panose="02000500030200090000" pitchFamily="2" charset="0"/>
              <a:cs typeface="MV Boli" panose="02000500030200090000" pitchFamily="2" charset="0"/>
            </a:rPr>
            <a:t>equidad</a:t>
          </a:r>
          <a:endParaRPr lang="en-US" dirty="0">
            <a:latin typeface="MV Boli" panose="02000500030200090000" pitchFamily="2" charset="0"/>
            <a:cs typeface="MV Boli" panose="02000500030200090000" pitchFamily="2" charset="0"/>
          </a:endParaRPr>
        </a:p>
      </dgm:t>
    </dgm:pt>
    <dgm:pt modelId="{EE0F6171-0DC9-496F-B82B-133F7C049C28}" type="parTrans" cxnId="{BD2CDF46-4EE7-4C46-A159-870D7570E4AC}">
      <dgm:prSet/>
      <dgm:spPr/>
      <dgm:t>
        <a:bodyPr/>
        <a:lstStyle/>
        <a:p>
          <a:endParaRPr lang="en-US"/>
        </a:p>
      </dgm:t>
    </dgm:pt>
    <dgm:pt modelId="{4733C6D2-50A4-42BC-8C8E-08CFCA87A58D}" type="sibTrans" cxnId="{BD2CDF46-4EE7-4C46-A159-870D7570E4AC}">
      <dgm:prSet/>
      <dgm:spPr/>
      <dgm:t>
        <a:bodyPr/>
        <a:lstStyle/>
        <a:p>
          <a:endParaRPr lang="en-US"/>
        </a:p>
      </dgm:t>
    </dgm:pt>
    <dgm:pt modelId="{5BA23FC6-9D0C-4F99-8383-A2C995C99F32}">
      <dgm:prSet phldrT="[Text]"/>
      <dgm:spPr/>
      <dgm:t>
        <a:bodyPr/>
        <a:lstStyle/>
        <a:p>
          <a:r>
            <a:rPr lang="en-US" dirty="0" err="1" smtClean="0">
              <a:latin typeface="MV Boli" panose="02000500030200090000" pitchFamily="2" charset="0"/>
              <a:cs typeface="MV Boli" panose="02000500030200090000" pitchFamily="2" charset="0"/>
            </a:rPr>
            <a:t>Leyes</a:t>
          </a:r>
          <a:r>
            <a:rPr lang="en-US" dirty="0" smtClean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dirty="0" err="1" smtClean="0">
              <a:latin typeface="MV Boli" panose="02000500030200090000" pitchFamily="2" charset="0"/>
              <a:cs typeface="MV Boli" panose="02000500030200090000" pitchFamily="2" charset="0"/>
            </a:rPr>
            <a:t>garantes</a:t>
          </a:r>
          <a:r>
            <a:rPr lang="en-US" dirty="0" smtClean="0">
              <a:latin typeface="MV Boli" panose="02000500030200090000" pitchFamily="2" charset="0"/>
              <a:cs typeface="MV Boli" panose="02000500030200090000" pitchFamily="2" charset="0"/>
            </a:rPr>
            <a:t> de derechos </a:t>
          </a:r>
          <a:r>
            <a:rPr lang="en-US" dirty="0" err="1" smtClean="0">
              <a:latin typeface="MV Boli" panose="02000500030200090000" pitchFamily="2" charset="0"/>
              <a:cs typeface="MV Boli" panose="02000500030200090000" pitchFamily="2" charset="0"/>
            </a:rPr>
            <a:t>humanos</a:t>
          </a:r>
          <a:endParaRPr lang="en-US" dirty="0">
            <a:latin typeface="MV Boli" panose="02000500030200090000" pitchFamily="2" charset="0"/>
            <a:cs typeface="MV Boli" panose="02000500030200090000" pitchFamily="2" charset="0"/>
          </a:endParaRPr>
        </a:p>
      </dgm:t>
    </dgm:pt>
    <dgm:pt modelId="{79E588F0-F9CF-4084-B2C9-857D1D3CB0EE}" type="parTrans" cxnId="{2F24B1A8-9698-441D-8FC1-B9A56A3FD425}">
      <dgm:prSet/>
      <dgm:spPr/>
      <dgm:t>
        <a:bodyPr/>
        <a:lstStyle/>
        <a:p>
          <a:endParaRPr lang="en-US"/>
        </a:p>
      </dgm:t>
    </dgm:pt>
    <dgm:pt modelId="{517CFC32-7872-41CD-B17E-8680A78C87B6}" type="sibTrans" cxnId="{2F24B1A8-9698-441D-8FC1-B9A56A3FD425}">
      <dgm:prSet/>
      <dgm:spPr/>
      <dgm:t>
        <a:bodyPr/>
        <a:lstStyle/>
        <a:p>
          <a:endParaRPr lang="en-US"/>
        </a:p>
      </dgm:t>
    </dgm:pt>
    <dgm:pt modelId="{1A166156-9325-439C-ABC2-D0B920DCC7EF}">
      <dgm:prSet phldrT="[Text]"/>
      <dgm:spPr/>
      <dgm:t>
        <a:bodyPr/>
        <a:lstStyle/>
        <a:p>
          <a:r>
            <a:rPr lang="en-US" dirty="0" err="1" smtClean="0">
              <a:latin typeface="MV Boli" panose="02000500030200090000" pitchFamily="2" charset="0"/>
              <a:cs typeface="MV Boli" panose="02000500030200090000" pitchFamily="2" charset="0"/>
            </a:rPr>
            <a:t>Conocimiento</a:t>
          </a:r>
          <a:r>
            <a:rPr lang="en-US" dirty="0" smtClean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dirty="0" err="1" smtClean="0">
              <a:latin typeface="MV Boli" panose="02000500030200090000" pitchFamily="2" charset="0"/>
              <a:cs typeface="MV Boli" panose="02000500030200090000" pitchFamily="2" charset="0"/>
            </a:rPr>
            <a:t>hacia</a:t>
          </a:r>
          <a:r>
            <a:rPr lang="en-US" dirty="0" smtClean="0">
              <a:latin typeface="MV Boli" panose="02000500030200090000" pitchFamily="2" charset="0"/>
              <a:cs typeface="MV Boli" panose="02000500030200090000" pitchFamily="2" charset="0"/>
            </a:rPr>
            <a:t> el </a:t>
          </a:r>
          <a:r>
            <a:rPr lang="en-US" dirty="0" err="1" smtClean="0">
              <a:latin typeface="MV Boli" panose="02000500030200090000" pitchFamily="2" charset="0"/>
              <a:cs typeface="MV Boli" panose="02000500030200090000" pitchFamily="2" charset="0"/>
            </a:rPr>
            <a:t>bien</a:t>
          </a:r>
          <a:r>
            <a:rPr lang="en-US" dirty="0" smtClean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dirty="0" err="1" smtClean="0">
              <a:latin typeface="MV Boli" panose="02000500030200090000" pitchFamily="2" charset="0"/>
              <a:cs typeface="MV Boli" panose="02000500030200090000" pitchFamily="2" charset="0"/>
            </a:rPr>
            <a:t>comín</a:t>
          </a:r>
          <a:endParaRPr lang="en-US" dirty="0">
            <a:latin typeface="MV Boli" panose="02000500030200090000" pitchFamily="2" charset="0"/>
            <a:cs typeface="MV Boli" panose="02000500030200090000" pitchFamily="2" charset="0"/>
          </a:endParaRPr>
        </a:p>
      </dgm:t>
    </dgm:pt>
    <dgm:pt modelId="{702C980A-0DA8-4D79-A2A4-A7849FFAF173}" type="parTrans" cxnId="{E167557B-2CB5-4DB9-BA97-8AD76BF3B501}">
      <dgm:prSet/>
      <dgm:spPr/>
      <dgm:t>
        <a:bodyPr/>
        <a:lstStyle/>
        <a:p>
          <a:endParaRPr lang="en-US"/>
        </a:p>
      </dgm:t>
    </dgm:pt>
    <dgm:pt modelId="{D4DF63E5-1513-4BA8-B358-61E5D72A53B6}" type="sibTrans" cxnId="{E167557B-2CB5-4DB9-BA97-8AD76BF3B501}">
      <dgm:prSet/>
      <dgm:spPr/>
      <dgm:t>
        <a:bodyPr/>
        <a:lstStyle/>
        <a:p>
          <a:endParaRPr lang="en-US"/>
        </a:p>
      </dgm:t>
    </dgm:pt>
    <dgm:pt modelId="{0558579F-34CC-4420-85F5-77E46059CAD3}" type="pres">
      <dgm:prSet presAssocID="{FFCF63FA-1851-4FD1-9C13-FB87AC370CEE}" presName="Name0" presStyleCnt="0">
        <dgm:presLayoutVars>
          <dgm:dir/>
          <dgm:resizeHandles val="exact"/>
        </dgm:presLayoutVars>
      </dgm:prSet>
      <dgm:spPr/>
    </dgm:pt>
    <dgm:pt modelId="{9DCC7E42-55B4-43C2-8A02-56E8D78D8791}" type="pres">
      <dgm:prSet presAssocID="{FFCF63FA-1851-4FD1-9C13-FB87AC370CEE}" presName="fgShape" presStyleLbl="fgShp" presStyleIdx="0" presStyleCnt="1"/>
      <dgm:spPr/>
    </dgm:pt>
    <dgm:pt modelId="{CFB5C395-3137-477E-87D9-CECC7CC5C193}" type="pres">
      <dgm:prSet presAssocID="{FFCF63FA-1851-4FD1-9C13-FB87AC370CEE}" presName="linComp" presStyleCnt="0"/>
      <dgm:spPr/>
    </dgm:pt>
    <dgm:pt modelId="{9BE09DAF-771F-4C86-9036-795AD71A7EF3}" type="pres">
      <dgm:prSet presAssocID="{9B3F5BCC-CA8A-40DE-A3FD-002FF6904A29}" presName="compNode" presStyleCnt="0"/>
      <dgm:spPr/>
    </dgm:pt>
    <dgm:pt modelId="{D0EA184F-7394-457F-AA33-10E839E40D69}" type="pres">
      <dgm:prSet presAssocID="{9B3F5BCC-CA8A-40DE-A3FD-002FF6904A29}" presName="bkgdShape" presStyleLbl="node1" presStyleIdx="0" presStyleCnt="4" custLinFactNeighborX="-418" custLinFactNeighborY="-1444"/>
      <dgm:spPr/>
      <dgm:t>
        <a:bodyPr/>
        <a:lstStyle/>
        <a:p>
          <a:endParaRPr lang="en-US"/>
        </a:p>
      </dgm:t>
    </dgm:pt>
    <dgm:pt modelId="{C5B30A65-E514-48EF-8AEA-BF6401781B87}" type="pres">
      <dgm:prSet presAssocID="{9B3F5BCC-CA8A-40DE-A3FD-002FF6904A2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35F5E1-7D8B-48E9-8F9C-B9785AFCA38C}" type="pres">
      <dgm:prSet presAssocID="{9B3F5BCC-CA8A-40DE-A3FD-002FF6904A29}" presName="invisiNode" presStyleLbl="node1" presStyleIdx="0" presStyleCnt="4"/>
      <dgm:spPr/>
    </dgm:pt>
    <dgm:pt modelId="{24E6AADD-7115-4CD6-81E1-379444ECE46C}" type="pres">
      <dgm:prSet presAssocID="{9B3F5BCC-CA8A-40DE-A3FD-002FF6904A29}" presName="imagNode" presStyleLbl="fgImgPlace1" presStyleIdx="0" presStyleCnt="4"/>
      <dgm:spPr/>
    </dgm:pt>
    <dgm:pt modelId="{C23406B7-3392-429C-9C71-DA0FB8B43F5C}" type="pres">
      <dgm:prSet presAssocID="{91A689A6-2F90-4750-B535-055EC0BCAC3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F48FAF9-81EB-4345-85D7-FEB96409E3A5}" type="pres">
      <dgm:prSet presAssocID="{3FAA2C33-383F-4717-ACD3-EEECFDC0DCD8}" presName="compNode" presStyleCnt="0"/>
      <dgm:spPr/>
    </dgm:pt>
    <dgm:pt modelId="{DE5B24C9-D376-4E8F-A165-D3C060501148}" type="pres">
      <dgm:prSet presAssocID="{3FAA2C33-383F-4717-ACD3-EEECFDC0DCD8}" presName="bkgdShape" presStyleLbl="node1" presStyleIdx="1" presStyleCnt="4"/>
      <dgm:spPr/>
      <dgm:t>
        <a:bodyPr/>
        <a:lstStyle/>
        <a:p>
          <a:endParaRPr lang="en-US"/>
        </a:p>
      </dgm:t>
    </dgm:pt>
    <dgm:pt modelId="{3954D2F0-7110-45F8-8794-BE06FB35FCB5}" type="pres">
      <dgm:prSet presAssocID="{3FAA2C33-383F-4717-ACD3-EEECFDC0DCD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ECCC1-55C6-478B-91E9-94B7E1C307EE}" type="pres">
      <dgm:prSet presAssocID="{3FAA2C33-383F-4717-ACD3-EEECFDC0DCD8}" presName="invisiNode" presStyleLbl="node1" presStyleIdx="1" presStyleCnt="4"/>
      <dgm:spPr/>
    </dgm:pt>
    <dgm:pt modelId="{9CC565CA-42D5-4AB9-909F-EACD7761070F}" type="pres">
      <dgm:prSet presAssocID="{3FAA2C33-383F-4717-ACD3-EEECFDC0DCD8}" presName="imagNode" presStyleLbl="fgImgPlace1" presStyleIdx="1" presStyleCnt="4"/>
      <dgm:spPr/>
    </dgm:pt>
    <dgm:pt modelId="{E9C12394-D1D8-44FC-9B72-EB8723DDF6DC}" type="pres">
      <dgm:prSet presAssocID="{4733C6D2-50A4-42BC-8C8E-08CFCA87A58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3526EC3-77F1-457D-8A1F-469A2A7E477D}" type="pres">
      <dgm:prSet presAssocID="{1A166156-9325-439C-ABC2-D0B920DCC7EF}" presName="compNode" presStyleCnt="0"/>
      <dgm:spPr/>
    </dgm:pt>
    <dgm:pt modelId="{9B8454A3-3C19-436F-95DA-F418D94027AB}" type="pres">
      <dgm:prSet presAssocID="{1A166156-9325-439C-ABC2-D0B920DCC7EF}" presName="bkgdShape" presStyleLbl="node1" presStyleIdx="2" presStyleCnt="4"/>
      <dgm:spPr/>
      <dgm:t>
        <a:bodyPr/>
        <a:lstStyle/>
        <a:p>
          <a:endParaRPr lang="en-US"/>
        </a:p>
      </dgm:t>
    </dgm:pt>
    <dgm:pt modelId="{5CC1D70A-5060-422F-AD68-0CBCDE5875AE}" type="pres">
      <dgm:prSet presAssocID="{1A166156-9325-439C-ABC2-D0B920DCC7EF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EEB674-EED1-4D74-9801-14F075CF02B9}" type="pres">
      <dgm:prSet presAssocID="{1A166156-9325-439C-ABC2-D0B920DCC7EF}" presName="invisiNode" presStyleLbl="node1" presStyleIdx="2" presStyleCnt="4"/>
      <dgm:spPr/>
    </dgm:pt>
    <dgm:pt modelId="{82B4E753-DC83-4912-B262-8A45CC9D2B95}" type="pres">
      <dgm:prSet presAssocID="{1A166156-9325-439C-ABC2-D0B920DCC7EF}" presName="imagNode" presStyleLbl="fgImgPlace1" presStyleIdx="2" presStyleCnt="4" custLinFactNeighborX="-1535" custLinFactNeighborY="6527"/>
      <dgm:spPr/>
    </dgm:pt>
    <dgm:pt modelId="{DA76DE42-965F-4430-ADF2-33F7B1F351E8}" type="pres">
      <dgm:prSet presAssocID="{D4DF63E5-1513-4BA8-B358-61E5D72A53B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AF6E848-F6F0-4A38-8F72-0B2A25BC37C4}" type="pres">
      <dgm:prSet presAssocID="{5BA23FC6-9D0C-4F99-8383-A2C995C99F32}" presName="compNode" presStyleCnt="0"/>
      <dgm:spPr/>
    </dgm:pt>
    <dgm:pt modelId="{79582CEB-C9B5-4BEB-97FD-38A2CE199D47}" type="pres">
      <dgm:prSet presAssocID="{5BA23FC6-9D0C-4F99-8383-A2C995C99F32}" presName="bkgdShape" presStyleLbl="node1" presStyleIdx="3" presStyleCnt="4" custLinFactNeighborX="-4452" custLinFactNeighborY="-1444"/>
      <dgm:spPr/>
      <dgm:t>
        <a:bodyPr/>
        <a:lstStyle/>
        <a:p>
          <a:endParaRPr lang="en-US"/>
        </a:p>
      </dgm:t>
    </dgm:pt>
    <dgm:pt modelId="{D81B4AE0-5B99-4E87-8FEA-F3A6C417C8EE}" type="pres">
      <dgm:prSet presAssocID="{5BA23FC6-9D0C-4F99-8383-A2C995C99F32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670AE6-1128-4309-B46F-D19A5F700632}" type="pres">
      <dgm:prSet presAssocID="{5BA23FC6-9D0C-4F99-8383-A2C995C99F32}" presName="invisiNode" presStyleLbl="node1" presStyleIdx="3" presStyleCnt="4"/>
      <dgm:spPr/>
    </dgm:pt>
    <dgm:pt modelId="{1D9A3EFB-AF4B-443A-BA4C-5D7A86B95BCB}" type="pres">
      <dgm:prSet presAssocID="{5BA23FC6-9D0C-4F99-8383-A2C995C99F32}" presName="imagNode" presStyleLbl="fgImgPlace1" presStyleIdx="3" presStyleCnt="4"/>
      <dgm:spPr/>
    </dgm:pt>
  </dgm:ptLst>
  <dgm:cxnLst>
    <dgm:cxn modelId="{69A39B1A-37D8-4083-A58B-E377E8DDFBBB}" type="presOf" srcId="{5BA23FC6-9D0C-4F99-8383-A2C995C99F32}" destId="{D81B4AE0-5B99-4E87-8FEA-F3A6C417C8EE}" srcOrd="1" destOrd="0" presId="urn:microsoft.com/office/officeart/2005/8/layout/hList7#1"/>
    <dgm:cxn modelId="{7745CD90-E764-4B09-9B18-0A37A5B5EF83}" type="presOf" srcId="{4733C6D2-50A4-42BC-8C8E-08CFCA87A58D}" destId="{E9C12394-D1D8-44FC-9B72-EB8723DDF6DC}" srcOrd="0" destOrd="0" presId="urn:microsoft.com/office/officeart/2005/8/layout/hList7#1"/>
    <dgm:cxn modelId="{BD2CDF46-4EE7-4C46-A159-870D7570E4AC}" srcId="{FFCF63FA-1851-4FD1-9C13-FB87AC370CEE}" destId="{3FAA2C33-383F-4717-ACD3-EEECFDC0DCD8}" srcOrd="1" destOrd="0" parTransId="{EE0F6171-0DC9-496F-B82B-133F7C049C28}" sibTransId="{4733C6D2-50A4-42BC-8C8E-08CFCA87A58D}"/>
    <dgm:cxn modelId="{F6C94F28-1A27-4307-A21D-62EFCEC7308F}" type="presOf" srcId="{FFCF63FA-1851-4FD1-9C13-FB87AC370CEE}" destId="{0558579F-34CC-4420-85F5-77E46059CAD3}" srcOrd="0" destOrd="0" presId="urn:microsoft.com/office/officeart/2005/8/layout/hList7#1"/>
    <dgm:cxn modelId="{923DFA8F-E02E-476B-83D3-845E242DAF55}" type="presOf" srcId="{5BA23FC6-9D0C-4F99-8383-A2C995C99F32}" destId="{79582CEB-C9B5-4BEB-97FD-38A2CE199D47}" srcOrd="0" destOrd="0" presId="urn:microsoft.com/office/officeart/2005/8/layout/hList7#1"/>
    <dgm:cxn modelId="{CAA7F8FC-B4E0-4A7E-983C-C091BD3550B1}" type="presOf" srcId="{91A689A6-2F90-4750-B535-055EC0BCAC31}" destId="{C23406B7-3392-429C-9C71-DA0FB8B43F5C}" srcOrd="0" destOrd="0" presId="urn:microsoft.com/office/officeart/2005/8/layout/hList7#1"/>
    <dgm:cxn modelId="{2F24B1A8-9698-441D-8FC1-B9A56A3FD425}" srcId="{FFCF63FA-1851-4FD1-9C13-FB87AC370CEE}" destId="{5BA23FC6-9D0C-4F99-8383-A2C995C99F32}" srcOrd="3" destOrd="0" parTransId="{79E588F0-F9CF-4084-B2C9-857D1D3CB0EE}" sibTransId="{517CFC32-7872-41CD-B17E-8680A78C87B6}"/>
    <dgm:cxn modelId="{48D12A34-E9D5-4256-9BCB-2A68ADA80D74}" type="presOf" srcId="{1A166156-9325-439C-ABC2-D0B920DCC7EF}" destId="{5CC1D70A-5060-422F-AD68-0CBCDE5875AE}" srcOrd="1" destOrd="0" presId="urn:microsoft.com/office/officeart/2005/8/layout/hList7#1"/>
    <dgm:cxn modelId="{E657185F-60C9-4720-ACD7-01FEBD2EECBF}" srcId="{FFCF63FA-1851-4FD1-9C13-FB87AC370CEE}" destId="{9B3F5BCC-CA8A-40DE-A3FD-002FF6904A29}" srcOrd="0" destOrd="0" parTransId="{19BCBD20-51D5-4862-933F-A2F575DDD83D}" sibTransId="{91A689A6-2F90-4750-B535-055EC0BCAC31}"/>
    <dgm:cxn modelId="{D1E142EB-765A-4897-9B0A-1C0895C96FEC}" type="presOf" srcId="{1A166156-9325-439C-ABC2-D0B920DCC7EF}" destId="{9B8454A3-3C19-436F-95DA-F418D94027AB}" srcOrd="0" destOrd="0" presId="urn:microsoft.com/office/officeart/2005/8/layout/hList7#1"/>
    <dgm:cxn modelId="{2AA7D475-14C5-4D2E-ABCC-D630DBF67A80}" type="presOf" srcId="{3FAA2C33-383F-4717-ACD3-EEECFDC0DCD8}" destId="{3954D2F0-7110-45F8-8794-BE06FB35FCB5}" srcOrd="1" destOrd="0" presId="urn:microsoft.com/office/officeart/2005/8/layout/hList7#1"/>
    <dgm:cxn modelId="{E167557B-2CB5-4DB9-BA97-8AD76BF3B501}" srcId="{FFCF63FA-1851-4FD1-9C13-FB87AC370CEE}" destId="{1A166156-9325-439C-ABC2-D0B920DCC7EF}" srcOrd="2" destOrd="0" parTransId="{702C980A-0DA8-4D79-A2A4-A7849FFAF173}" sibTransId="{D4DF63E5-1513-4BA8-B358-61E5D72A53B6}"/>
    <dgm:cxn modelId="{3C7E8F21-0859-49AB-AEEC-4E8A2BA46AB5}" type="presOf" srcId="{3FAA2C33-383F-4717-ACD3-EEECFDC0DCD8}" destId="{DE5B24C9-D376-4E8F-A165-D3C060501148}" srcOrd="0" destOrd="0" presId="urn:microsoft.com/office/officeart/2005/8/layout/hList7#1"/>
    <dgm:cxn modelId="{3A97D8EF-EAD4-4B24-8DBE-160847C8D0A3}" type="presOf" srcId="{D4DF63E5-1513-4BA8-B358-61E5D72A53B6}" destId="{DA76DE42-965F-4430-ADF2-33F7B1F351E8}" srcOrd="0" destOrd="0" presId="urn:microsoft.com/office/officeart/2005/8/layout/hList7#1"/>
    <dgm:cxn modelId="{25192ABB-937A-4384-A957-3504826F264B}" type="presOf" srcId="{9B3F5BCC-CA8A-40DE-A3FD-002FF6904A29}" destId="{C5B30A65-E514-48EF-8AEA-BF6401781B87}" srcOrd="1" destOrd="0" presId="urn:microsoft.com/office/officeart/2005/8/layout/hList7#1"/>
    <dgm:cxn modelId="{A61EDB8C-1050-4468-9411-18D5B6E26EA2}" type="presOf" srcId="{9B3F5BCC-CA8A-40DE-A3FD-002FF6904A29}" destId="{D0EA184F-7394-457F-AA33-10E839E40D69}" srcOrd="0" destOrd="0" presId="urn:microsoft.com/office/officeart/2005/8/layout/hList7#1"/>
    <dgm:cxn modelId="{EAF17821-BB21-46CD-AC79-B9D1C451B0A1}" type="presParOf" srcId="{0558579F-34CC-4420-85F5-77E46059CAD3}" destId="{9DCC7E42-55B4-43C2-8A02-56E8D78D8791}" srcOrd="0" destOrd="0" presId="urn:microsoft.com/office/officeart/2005/8/layout/hList7#1"/>
    <dgm:cxn modelId="{1FA92A95-2844-459A-9C3A-AABCBF076415}" type="presParOf" srcId="{0558579F-34CC-4420-85F5-77E46059CAD3}" destId="{CFB5C395-3137-477E-87D9-CECC7CC5C193}" srcOrd="1" destOrd="0" presId="urn:microsoft.com/office/officeart/2005/8/layout/hList7#1"/>
    <dgm:cxn modelId="{A798AA49-9E20-43F6-BB0C-C0B3FB0B112E}" type="presParOf" srcId="{CFB5C395-3137-477E-87D9-CECC7CC5C193}" destId="{9BE09DAF-771F-4C86-9036-795AD71A7EF3}" srcOrd="0" destOrd="0" presId="urn:microsoft.com/office/officeart/2005/8/layout/hList7#1"/>
    <dgm:cxn modelId="{D40370F7-C031-4624-B8B3-5C7D0A599A63}" type="presParOf" srcId="{9BE09DAF-771F-4C86-9036-795AD71A7EF3}" destId="{D0EA184F-7394-457F-AA33-10E839E40D69}" srcOrd="0" destOrd="0" presId="urn:microsoft.com/office/officeart/2005/8/layout/hList7#1"/>
    <dgm:cxn modelId="{7C3AB7D8-2366-412D-872F-712F07064EA5}" type="presParOf" srcId="{9BE09DAF-771F-4C86-9036-795AD71A7EF3}" destId="{C5B30A65-E514-48EF-8AEA-BF6401781B87}" srcOrd="1" destOrd="0" presId="urn:microsoft.com/office/officeart/2005/8/layout/hList7#1"/>
    <dgm:cxn modelId="{7665DF02-DCCF-4978-A205-4C9367723190}" type="presParOf" srcId="{9BE09DAF-771F-4C86-9036-795AD71A7EF3}" destId="{6435F5E1-7D8B-48E9-8F9C-B9785AFCA38C}" srcOrd="2" destOrd="0" presId="urn:microsoft.com/office/officeart/2005/8/layout/hList7#1"/>
    <dgm:cxn modelId="{23DC3D2C-3AB6-4442-9484-E2ECFBEFEB62}" type="presParOf" srcId="{9BE09DAF-771F-4C86-9036-795AD71A7EF3}" destId="{24E6AADD-7115-4CD6-81E1-379444ECE46C}" srcOrd="3" destOrd="0" presId="urn:microsoft.com/office/officeart/2005/8/layout/hList7#1"/>
    <dgm:cxn modelId="{D964A661-BA8F-422B-A9B5-9E6FEF427679}" type="presParOf" srcId="{CFB5C395-3137-477E-87D9-CECC7CC5C193}" destId="{C23406B7-3392-429C-9C71-DA0FB8B43F5C}" srcOrd="1" destOrd="0" presId="urn:microsoft.com/office/officeart/2005/8/layout/hList7#1"/>
    <dgm:cxn modelId="{F5BE482D-4168-4521-A71D-87F6E5145649}" type="presParOf" srcId="{CFB5C395-3137-477E-87D9-CECC7CC5C193}" destId="{3F48FAF9-81EB-4345-85D7-FEB96409E3A5}" srcOrd="2" destOrd="0" presId="urn:microsoft.com/office/officeart/2005/8/layout/hList7#1"/>
    <dgm:cxn modelId="{89B7AFAB-57F7-4711-AB11-1DC7B44273A7}" type="presParOf" srcId="{3F48FAF9-81EB-4345-85D7-FEB96409E3A5}" destId="{DE5B24C9-D376-4E8F-A165-D3C060501148}" srcOrd="0" destOrd="0" presId="urn:microsoft.com/office/officeart/2005/8/layout/hList7#1"/>
    <dgm:cxn modelId="{EB9BEF10-F617-4856-A27C-506416FD245D}" type="presParOf" srcId="{3F48FAF9-81EB-4345-85D7-FEB96409E3A5}" destId="{3954D2F0-7110-45F8-8794-BE06FB35FCB5}" srcOrd="1" destOrd="0" presId="urn:microsoft.com/office/officeart/2005/8/layout/hList7#1"/>
    <dgm:cxn modelId="{E6096A25-186C-4B19-AB27-20CAB202FCDA}" type="presParOf" srcId="{3F48FAF9-81EB-4345-85D7-FEB96409E3A5}" destId="{4CFECCC1-55C6-478B-91E9-94B7E1C307EE}" srcOrd="2" destOrd="0" presId="urn:microsoft.com/office/officeart/2005/8/layout/hList7#1"/>
    <dgm:cxn modelId="{86BA4D89-5E58-47E8-80EF-BD84AD2E319B}" type="presParOf" srcId="{3F48FAF9-81EB-4345-85D7-FEB96409E3A5}" destId="{9CC565CA-42D5-4AB9-909F-EACD7761070F}" srcOrd="3" destOrd="0" presId="urn:microsoft.com/office/officeart/2005/8/layout/hList7#1"/>
    <dgm:cxn modelId="{14C0A5A8-B032-497C-9E80-CE37E793DF83}" type="presParOf" srcId="{CFB5C395-3137-477E-87D9-CECC7CC5C193}" destId="{E9C12394-D1D8-44FC-9B72-EB8723DDF6DC}" srcOrd="3" destOrd="0" presId="urn:microsoft.com/office/officeart/2005/8/layout/hList7#1"/>
    <dgm:cxn modelId="{1E1367EC-7976-4302-86B6-C8D759BB849D}" type="presParOf" srcId="{CFB5C395-3137-477E-87D9-CECC7CC5C193}" destId="{53526EC3-77F1-457D-8A1F-469A2A7E477D}" srcOrd="4" destOrd="0" presId="urn:microsoft.com/office/officeart/2005/8/layout/hList7#1"/>
    <dgm:cxn modelId="{EFCC0A30-6882-4279-A421-13DB4E048031}" type="presParOf" srcId="{53526EC3-77F1-457D-8A1F-469A2A7E477D}" destId="{9B8454A3-3C19-436F-95DA-F418D94027AB}" srcOrd="0" destOrd="0" presId="urn:microsoft.com/office/officeart/2005/8/layout/hList7#1"/>
    <dgm:cxn modelId="{46234939-93DC-4EB9-9BFD-8EC02BFEC894}" type="presParOf" srcId="{53526EC3-77F1-457D-8A1F-469A2A7E477D}" destId="{5CC1D70A-5060-422F-AD68-0CBCDE5875AE}" srcOrd="1" destOrd="0" presId="urn:microsoft.com/office/officeart/2005/8/layout/hList7#1"/>
    <dgm:cxn modelId="{64ABA762-500F-482A-AAAB-FCDF389B1455}" type="presParOf" srcId="{53526EC3-77F1-457D-8A1F-469A2A7E477D}" destId="{8FEEB674-EED1-4D74-9801-14F075CF02B9}" srcOrd="2" destOrd="0" presId="urn:microsoft.com/office/officeart/2005/8/layout/hList7#1"/>
    <dgm:cxn modelId="{6843DCF0-2EF1-40E9-8A64-11EAD44E26BB}" type="presParOf" srcId="{53526EC3-77F1-457D-8A1F-469A2A7E477D}" destId="{82B4E753-DC83-4912-B262-8A45CC9D2B95}" srcOrd="3" destOrd="0" presId="urn:microsoft.com/office/officeart/2005/8/layout/hList7#1"/>
    <dgm:cxn modelId="{93492C53-C1BA-4D92-9C1B-2EA3E9D48634}" type="presParOf" srcId="{CFB5C395-3137-477E-87D9-CECC7CC5C193}" destId="{DA76DE42-965F-4430-ADF2-33F7B1F351E8}" srcOrd="5" destOrd="0" presId="urn:microsoft.com/office/officeart/2005/8/layout/hList7#1"/>
    <dgm:cxn modelId="{9B666E19-D2DF-4BF6-B9D4-DE8BBF07578A}" type="presParOf" srcId="{CFB5C395-3137-477E-87D9-CECC7CC5C193}" destId="{9AF6E848-F6F0-4A38-8F72-0B2A25BC37C4}" srcOrd="6" destOrd="0" presId="urn:microsoft.com/office/officeart/2005/8/layout/hList7#1"/>
    <dgm:cxn modelId="{923430D9-C192-4007-8828-9CB32F9D9072}" type="presParOf" srcId="{9AF6E848-F6F0-4A38-8F72-0B2A25BC37C4}" destId="{79582CEB-C9B5-4BEB-97FD-38A2CE199D47}" srcOrd="0" destOrd="0" presId="urn:microsoft.com/office/officeart/2005/8/layout/hList7#1"/>
    <dgm:cxn modelId="{FC4753F4-3496-42C4-9D38-72B1AA21E562}" type="presParOf" srcId="{9AF6E848-F6F0-4A38-8F72-0B2A25BC37C4}" destId="{D81B4AE0-5B99-4E87-8FEA-F3A6C417C8EE}" srcOrd="1" destOrd="0" presId="urn:microsoft.com/office/officeart/2005/8/layout/hList7#1"/>
    <dgm:cxn modelId="{A545ED75-DF67-4C3C-8DF8-2DC7E752F26A}" type="presParOf" srcId="{9AF6E848-F6F0-4A38-8F72-0B2A25BC37C4}" destId="{8D670AE6-1128-4309-B46F-D19A5F700632}" srcOrd="2" destOrd="0" presId="urn:microsoft.com/office/officeart/2005/8/layout/hList7#1"/>
    <dgm:cxn modelId="{4FF414A9-4F2B-45F9-88DE-5F09DDA83331}" type="presParOf" srcId="{9AF6E848-F6F0-4A38-8F72-0B2A25BC37C4}" destId="{1D9A3EFB-AF4B-443A-BA4C-5D7A86B95BCB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DAE126-6315-498B-A9B6-B3AD1128C4C3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E7290F7A-8FB5-44D6-9E94-8A73065AD925}">
      <dgm:prSet phldrT="[Text]"/>
      <dgm:spPr/>
      <dgm:t>
        <a:bodyPr/>
        <a:lstStyle/>
        <a:p>
          <a:r>
            <a:rPr lang="en-US" dirty="0" err="1">
              <a:latin typeface="MV Boli" panose="02000500030200090000" pitchFamily="2" charset="0"/>
              <a:cs typeface="MV Boli" panose="02000500030200090000" pitchFamily="2" charset="0"/>
            </a:rPr>
            <a:t>Potencial</a:t>
          </a:r>
          <a:r>
            <a:rPr lang="en-US" dirty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dirty="0" err="1" smtClean="0">
              <a:latin typeface="MV Boli" panose="02000500030200090000" pitchFamily="2" charset="0"/>
              <a:cs typeface="MV Boli" panose="02000500030200090000" pitchFamily="2" charset="0"/>
            </a:rPr>
            <a:t>creativo</a:t>
          </a:r>
          <a:r>
            <a:rPr lang="en-US" dirty="0" smtClean="0">
              <a:latin typeface="MV Boli" panose="02000500030200090000" pitchFamily="2" charset="0"/>
              <a:cs typeface="MV Boli" panose="02000500030200090000" pitchFamily="2" charset="0"/>
            </a:rPr>
            <a:t>  </a:t>
          </a:r>
          <a:r>
            <a:rPr lang="en-US" dirty="0" err="1" smtClean="0">
              <a:latin typeface="MV Boli" panose="02000500030200090000" pitchFamily="2" charset="0"/>
              <a:cs typeface="MV Boli" panose="02000500030200090000" pitchFamily="2" charset="0"/>
            </a:rPr>
            <a:t>psicosocial</a:t>
          </a:r>
          <a:endParaRPr lang="en-US" dirty="0">
            <a:latin typeface="MV Boli" panose="02000500030200090000" pitchFamily="2" charset="0"/>
            <a:cs typeface="MV Boli" panose="02000500030200090000" pitchFamily="2" charset="0"/>
          </a:endParaRPr>
        </a:p>
      </dgm:t>
    </dgm:pt>
    <dgm:pt modelId="{6FF90E24-77C3-474F-B401-6CE4090B0C00}" type="parTrans" cxnId="{AD9EBAB4-F91A-4229-9405-0EDD4AF87BEE}">
      <dgm:prSet/>
      <dgm:spPr/>
      <dgm:t>
        <a:bodyPr/>
        <a:lstStyle/>
        <a:p>
          <a:endParaRPr lang="es-ES_tradnl"/>
        </a:p>
      </dgm:t>
    </dgm:pt>
    <dgm:pt modelId="{800E0955-C5A6-4BCF-9368-33A69E297629}" type="sibTrans" cxnId="{AD9EBAB4-F91A-4229-9405-0EDD4AF87BEE}">
      <dgm:prSet/>
      <dgm:spPr/>
      <dgm:t>
        <a:bodyPr/>
        <a:lstStyle/>
        <a:p>
          <a:endParaRPr lang="es-ES_tradnl"/>
        </a:p>
      </dgm:t>
    </dgm:pt>
    <dgm:pt modelId="{ABE9B71E-B460-48B1-8D92-828E81ECB6E4}">
      <dgm:prSet phldrT="[Text]"/>
      <dgm:spPr/>
      <dgm:t>
        <a:bodyPr/>
        <a:lstStyle/>
        <a:p>
          <a:r>
            <a:rPr lang="en-US" dirty="0" err="1">
              <a:latin typeface="MV Boli" panose="02000500030200090000" pitchFamily="2" charset="0"/>
              <a:cs typeface="MV Boli" panose="02000500030200090000" pitchFamily="2" charset="0"/>
            </a:rPr>
            <a:t>Necesidades</a:t>
          </a:r>
          <a:r>
            <a:rPr lang="en-US" dirty="0">
              <a:latin typeface="MV Boli" panose="02000500030200090000" pitchFamily="2" charset="0"/>
              <a:cs typeface="MV Boli" panose="02000500030200090000" pitchFamily="2" charset="0"/>
            </a:rPr>
            <a:t> de </a:t>
          </a:r>
          <a:r>
            <a:rPr lang="en-US" dirty="0" err="1">
              <a:latin typeface="MV Boli" panose="02000500030200090000" pitchFamily="2" charset="0"/>
              <a:cs typeface="MV Boli" panose="02000500030200090000" pitchFamily="2" charset="0"/>
            </a:rPr>
            <a:t>seguridad</a:t>
          </a:r>
          <a:endParaRPr lang="en-US" dirty="0">
            <a:latin typeface="MV Boli" panose="02000500030200090000" pitchFamily="2" charset="0"/>
            <a:cs typeface="MV Boli" panose="02000500030200090000" pitchFamily="2" charset="0"/>
          </a:endParaRPr>
        </a:p>
      </dgm:t>
    </dgm:pt>
    <dgm:pt modelId="{897A0F8F-07C7-4624-B532-4C97B1A7607F}" type="parTrans" cxnId="{86901885-9958-4D6C-8F60-25264F0E0F84}">
      <dgm:prSet/>
      <dgm:spPr/>
      <dgm:t>
        <a:bodyPr/>
        <a:lstStyle/>
        <a:p>
          <a:endParaRPr lang="es-ES_tradnl"/>
        </a:p>
      </dgm:t>
    </dgm:pt>
    <dgm:pt modelId="{08BE9A4F-A5FE-42BA-B6CE-26FC3155B7CB}" type="sibTrans" cxnId="{86901885-9958-4D6C-8F60-25264F0E0F84}">
      <dgm:prSet/>
      <dgm:spPr/>
      <dgm:t>
        <a:bodyPr/>
        <a:lstStyle/>
        <a:p>
          <a:endParaRPr lang="es-ES_tradnl"/>
        </a:p>
      </dgm:t>
    </dgm:pt>
    <dgm:pt modelId="{40C95E97-6CA3-432D-BB65-5317F21CB984}">
      <dgm:prSet phldrT="[Text]"/>
      <dgm:spPr/>
      <dgm:t>
        <a:bodyPr/>
        <a:lstStyle/>
        <a:p>
          <a:r>
            <a:rPr lang="en-US" dirty="0" err="1">
              <a:latin typeface="MV Boli" panose="02000500030200090000" pitchFamily="2" charset="0"/>
              <a:cs typeface="MV Boli" panose="02000500030200090000" pitchFamily="2" charset="0"/>
            </a:rPr>
            <a:t>Necesidades</a:t>
          </a:r>
          <a:r>
            <a:rPr lang="en-US" dirty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dirty="0" err="1" smtClean="0">
              <a:latin typeface="MV Boli" panose="02000500030200090000" pitchFamily="2" charset="0"/>
              <a:cs typeface="MV Boli" panose="02000500030200090000" pitchFamily="2" charset="0"/>
            </a:rPr>
            <a:t>básicas</a:t>
          </a:r>
          <a:endParaRPr lang="en-US" dirty="0">
            <a:latin typeface="MV Boli" panose="02000500030200090000" pitchFamily="2" charset="0"/>
            <a:cs typeface="MV Boli" panose="02000500030200090000" pitchFamily="2" charset="0"/>
          </a:endParaRPr>
        </a:p>
      </dgm:t>
    </dgm:pt>
    <dgm:pt modelId="{2933E84F-68EF-4B13-BFF5-50669CE5169E}" type="parTrans" cxnId="{3291F5ED-C7E1-4A5F-92F1-8523DA9A4F42}">
      <dgm:prSet/>
      <dgm:spPr/>
      <dgm:t>
        <a:bodyPr/>
        <a:lstStyle/>
        <a:p>
          <a:endParaRPr lang="es-ES_tradnl"/>
        </a:p>
      </dgm:t>
    </dgm:pt>
    <dgm:pt modelId="{25A63523-6C92-442D-A3E5-914BF3B8F890}" type="sibTrans" cxnId="{3291F5ED-C7E1-4A5F-92F1-8523DA9A4F42}">
      <dgm:prSet/>
      <dgm:spPr/>
      <dgm:t>
        <a:bodyPr/>
        <a:lstStyle/>
        <a:p>
          <a:endParaRPr lang="es-ES_tradnl"/>
        </a:p>
      </dgm:t>
    </dgm:pt>
    <dgm:pt modelId="{1EDA6361-3035-4E72-BAA1-6AA602B02319}" type="pres">
      <dgm:prSet presAssocID="{72DAE126-6315-498B-A9B6-B3AD1128C4C3}" presName="compositeShape" presStyleCnt="0">
        <dgm:presLayoutVars>
          <dgm:dir/>
          <dgm:resizeHandles/>
        </dgm:presLayoutVars>
      </dgm:prSet>
      <dgm:spPr/>
    </dgm:pt>
    <dgm:pt modelId="{4448B3C0-396A-4628-87F3-A8BF0AD710D1}" type="pres">
      <dgm:prSet presAssocID="{72DAE126-6315-498B-A9B6-B3AD1128C4C3}" presName="pyramid" presStyleLbl="node1" presStyleIdx="0" presStyleCnt="1"/>
      <dgm:spPr/>
    </dgm:pt>
    <dgm:pt modelId="{B5591AD6-80BE-45F2-8FAC-9C5063653D59}" type="pres">
      <dgm:prSet presAssocID="{72DAE126-6315-498B-A9B6-B3AD1128C4C3}" presName="theList" presStyleCnt="0"/>
      <dgm:spPr/>
    </dgm:pt>
    <dgm:pt modelId="{45909DF8-6445-4FE7-AD03-D791BF54678C}" type="pres">
      <dgm:prSet presAssocID="{E7290F7A-8FB5-44D6-9E94-8A73065AD925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63FECC-0758-435F-A33E-265272BA2460}" type="pres">
      <dgm:prSet presAssocID="{E7290F7A-8FB5-44D6-9E94-8A73065AD925}" presName="aSpace" presStyleCnt="0"/>
      <dgm:spPr/>
    </dgm:pt>
    <dgm:pt modelId="{83024F8E-8831-43EF-BCFE-42023AA02532}" type="pres">
      <dgm:prSet presAssocID="{ABE9B71E-B460-48B1-8D92-828E81ECB6E4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39C8A5-DF86-4D9C-A095-A26026EAD285}" type="pres">
      <dgm:prSet presAssocID="{ABE9B71E-B460-48B1-8D92-828E81ECB6E4}" presName="aSpace" presStyleCnt="0"/>
      <dgm:spPr/>
    </dgm:pt>
    <dgm:pt modelId="{E041EDE4-934D-46F6-9DD0-9DB281D922D8}" type="pres">
      <dgm:prSet presAssocID="{40C95E97-6CA3-432D-BB65-5317F21CB984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2EEA4B-2319-4677-B68F-F146E1DBC1FD}" type="pres">
      <dgm:prSet presAssocID="{40C95E97-6CA3-432D-BB65-5317F21CB984}" presName="aSpace" presStyleCnt="0"/>
      <dgm:spPr/>
    </dgm:pt>
  </dgm:ptLst>
  <dgm:cxnLst>
    <dgm:cxn modelId="{86901885-9958-4D6C-8F60-25264F0E0F84}" srcId="{72DAE126-6315-498B-A9B6-B3AD1128C4C3}" destId="{ABE9B71E-B460-48B1-8D92-828E81ECB6E4}" srcOrd="1" destOrd="0" parTransId="{897A0F8F-07C7-4624-B532-4C97B1A7607F}" sibTransId="{08BE9A4F-A5FE-42BA-B6CE-26FC3155B7CB}"/>
    <dgm:cxn modelId="{4A4F23AB-2664-4D7F-8E4A-FA9230356FF7}" type="presOf" srcId="{40C95E97-6CA3-432D-BB65-5317F21CB984}" destId="{E041EDE4-934D-46F6-9DD0-9DB281D922D8}" srcOrd="0" destOrd="0" presId="urn:microsoft.com/office/officeart/2005/8/layout/pyramid2"/>
    <dgm:cxn modelId="{ED63EC55-7AB5-4F86-AF2E-A70DD4885733}" type="presOf" srcId="{72DAE126-6315-498B-A9B6-B3AD1128C4C3}" destId="{1EDA6361-3035-4E72-BAA1-6AA602B02319}" srcOrd="0" destOrd="0" presId="urn:microsoft.com/office/officeart/2005/8/layout/pyramid2"/>
    <dgm:cxn modelId="{1288BAC1-0E74-4CBF-A136-510C1653C7C0}" type="presOf" srcId="{E7290F7A-8FB5-44D6-9E94-8A73065AD925}" destId="{45909DF8-6445-4FE7-AD03-D791BF54678C}" srcOrd="0" destOrd="0" presId="urn:microsoft.com/office/officeart/2005/8/layout/pyramid2"/>
    <dgm:cxn modelId="{3291F5ED-C7E1-4A5F-92F1-8523DA9A4F42}" srcId="{72DAE126-6315-498B-A9B6-B3AD1128C4C3}" destId="{40C95E97-6CA3-432D-BB65-5317F21CB984}" srcOrd="2" destOrd="0" parTransId="{2933E84F-68EF-4B13-BFF5-50669CE5169E}" sibTransId="{25A63523-6C92-442D-A3E5-914BF3B8F890}"/>
    <dgm:cxn modelId="{AD9EBAB4-F91A-4229-9405-0EDD4AF87BEE}" srcId="{72DAE126-6315-498B-A9B6-B3AD1128C4C3}" destId="{E7290F7A-8FB5-44D6-9E94-8A73065AD925}" srcOrd="0" destOrd="0" parTransId="{6FF90E24-77C3-474F-B401-6CE4090B0C00}" sibTransId="{800E0955-C5A6-4BCF-9368-33A69E297629}"/>
    <dgm:cxn modelId="{21B6C41E-D6D7-4F6A-9F0E-3E5212E53252}" type="presOf" srcId="{ABE9B71E-B460-48B1-8D92-828E81ECB6E4}" destId="{83024F8E-8831-43EF-BCFE-42023AA02532}" srcOrd="0" destOrd="0" presId="urn:microsoft.com/office/officeart/2005/8/layout/pyramid2"/>
    <dgm:cxn modelId="{C6E100A2-3DD9-4F8B-9FAC-86A1DB2B981A}" type="presParOf" srcId="{1EDA6361-3035-4E72-BAA1-6AA602B02319}" destId="{4448B3C0-396A-4628-87F3-A8BF0AD710D1}" srcOrd="0" destOrd="0" presId="urn:microsoft.com/office/officeart/2005/8/layout/pyramid2"/>
    <dgm:cxn modelId="{FCEE1229-8E66-4401-A7FE-CBAA91626EEA}" type="presParOf" srcId="{1EDA6361-3035-4E72-BAA1-6AA602B02319}" destId="{B5591AD6-80BE-45F2-8FAC-9C5063653D59}" srcOrd="1" destOrd="0" presId="urn:microsoft.com/office/officeart/2005/8/layout/pyramid2"/>
    <dgm:cxn modelId="{6BC25645-21D9-464D-A08A-BA95D6B7A87B}" type="presParOf" srcId="{B5591AD6-80BE-45F2-8FAC-9C5063653D59}" destId="{45909DF8-6445-4FE7-AD03-D791BF54678C}" srcOrd="0" destOrd="0" presId="urn:microsoft.com/office/officeart/2005/8/layout/pyramid2"/>
    <dgm:cxn modelId="{C74D5092-4D94-45DF-B345-C487FD82C2B8}" type="presParOf" srcId="{B5591AD6-80BE-45F2-8FAC-9C5063653D59}" destId="{3463FECC-0758-435F-A33E-265272BA2460}" srcOrd="1" destOrd="0" presId="urn:microsoft.com/office/officeart/2005/8/layout/pyramid2"/>
    <dgm:cxn modelId="{E67D9C68-B617-4E93-A5E6-C1AA0F56139A}" type="presParOf" srcId="{B5591AD6-80BE-45F2-8FAC-9C5063653D59}" destId="{83024F8E-8831-43EF-BCFE-42023AA02532}" srcOrd="2" destOrd="0" presId="urn:microsoft.com/office/officeart/2005/8/layout/pyramid2"/>
    <dgm:cxn modelId="{F7392DC2-95BE-4BE3-82F6-807FF046F2AE}" type="presParOf" srcId="{B5591AD6-80BE-45F2-8FAC-9C5063653D59}" destId="{1A39C8A5-DF86-4D9C-A095-A26026EAD285}" srcOrd="3" destOrd="0" presId="urn:microsoft.com/office/officeart/2005/8/layout/pyramid2"/>
    <dgm:cxn modelId="{C7FCBA9B-99DD-497E-9C4C-08A2599C0364}" type="presParOf" srcId="{B5591AD6-80BE-45F2-8FAC-9C5063653D59}" destId="{E041EDE4-934D-46F6-9DD0-9DB281D922D8}" srcOrd="4" destOrd="0" presId="urn:microsoft.com/office/officeart/2005/8/layout/pyramid2"/>
    <dgm:cxn modelId="{BD1A3B27-29A5-4C8E-8A34-185056BA5876}" type="presParOf" srcId="{B5591AD6-80BE-45F2-8FAC-9C5063653D59}" destId="{BA2EEA4B-2319-4677-B68F-F146E1DBC1F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7003D12-F57F-4191-B9D4-2151C28BE6D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720291-004D-470E-959D-EAA572C5B2BF}">
      <dgm:prSet phldrT="[Text]"/>
      <dgm:spPr/>
      <dgm:t>
        <a:bodyPr/>
        <a:lstStyle/>
        <a:p>
          <a:r>
            <a:rPr lang="en-US" err="1"/>
            <a:t>Equidad</a:t>
          </a:r>
          <a:r>
            <a:rPr lang="en-US"/>
            <a:t> en </a:t>
          </a:r>
          <a:r>
            <a:rPr lang="en-US" err="1"/>
            <a:t>Salud</a:t>
          </a:r>
          <a:endParaRPr lang="en-US"/>
        </a:p>
      </dgm:t>
    </dgm:pt>
    <dgm:pt modelId="{27B74E30-3DBE-4503-BB5F-B4147B8ECC0A}" type="parTrans" cxnId="{B34ED322-64DB-4A81-9A54-727A8BBE75E1}">
      <dgm:prSet/>
      <dgm:spPr/>
      <dgm:t>
        <a:bodyPr/>
        <a:lstStyle/>
        <a:p>
          <a:endParaRPr lang="en-US"/>
        </a:p>
      </dgm:t>
    </dgm:pt>
    <dgm:pt modelId="{E082E4C7-329E-40B4-B609-DE8FB5EE423D}" type="sibTrans" cxnId="{B34ED322-64DB-4A81-9A54-727A8BBE75E1}">
      <dgm:prSet/>
      <dgm:spPr/>
      <dgm:t>
        <a:bodyPr/>
        <a:lstStyle/>
        <a:p>
          <a:endParaRPr lang="en-US"/>
        </a:p>
      </dgm:t>
    </dgm:pt>
    <dgm:pt modelId="{2A387634-6E37-4156-8FB4-5589BBA6BB00}">
      <dgm:prSet phldrT="[Text]"/>
      <dgm:spPr/>
      <dgm:t>
        <a:bodyPr/>
        <a:lstStyle/>
        <a:p>
          <a:r>
            <a:rPr lang="en-US" dirty="0" err="1" smtClean="0"/>
            <a:t>Evolucion</a:t>
          </a:r>
          <a:r>
            <a:rPr lang="en-US" dirty="0" smtClean="0"/>
            <a:t> </a:t>
          </a:r>
          <a:r>
            <a:rPr lang="en-US" dirty="0" err="1" smtClean="0"/>
            <a:t>neta</a:t>
          </a:r>
          <a:r>
            <a:rPr lang="en-US" dirty="0" smtClean="0"/>
            <a:t>  </a:t>
          </a:r>
          <a:r>
            <a:rPr lang="en-US" dirty="0"/>
            <a:t>de la </a:t>
          </a:r>
          <a:r>
            <a:rPr lang="en-US" dirty="0" err="1" smtClean="0"/>
            <a:t>salud</a:t>
          </a:r>
          <a:r>
            <a:rPr lang="en-US" dirty="0" smtClean="0"/>
            <a:t> (EVS al </a:t>
          </a:r>
          <a:r>
            <a:rPr lang="en-US" dirty="0" err="1" smtClean="0"/>
            <a:t>nacer</a:t>
          </a:r>
          <a:r>
            <a:rPr lang="en-US" dirty="0" smtClean="0"/>
            <a:t>)</a:t>
          </a:r>
          <a:endParaRPr lang="en-US" dirty="0"/>
        </a:p>
      </dgm:t>
    </dgm:pt>
    <dgm:pt modelId="{54250770-3165-4B60-9FDE-B5067EB565D1}" type="parTrans" cxnId="{A4859C3D-7745-4DC5-8E21-D76BBB98BA41}">
      <dgm:prSet/>
      <dgm:spPr/>
      <dgm:t>
        <a:bodyPr/>
        <a:lstStyle/>
        <a:p>
          <a:endParaRPr lang="en-US"/>
        </a:p>
      </dgm:t>
    </dgm:pt>
    <dgm:pt modelId="{FA1058F8-B8AB-4430-9960-0AB708F62155}" type="sibTrans" cxnId="{A4859C3D-7745-4DC5-8E21-D76BBB98BA41}">
      <dgm:prSet/>
      <dgm:spPr/>
      <dgm:t>
        <a:bodyPr/>
        <a:lstStyle/>
        <a:p>
          <a:endParaRPr lang="en-US"/>
        </a:p>
      </dgm:t>
    </dgm:pt>
    <dgm:pt modelId="{9AF81A81-F5E9-4B26-B9F5-AAE47DC6FC8A}">
      <dgm:prSet phldrT="[Text]"/>
      <dgm:spPr/>
      <dgm:t>
        <a:bodyPr/>
        <a:lstStyle/>
        <a:p>
          <a:r>
            <a:rPr lang="en-US" dirty="0"/>
            <a:t>Distribucion de la </a:t>
          </a:r>
          <a:r>
            <a:rPr lang="en-US" dirty="0" err="1" smtClean="0"/>
            <a:t>salud</a:t>
          </a:r>
          <a:r>
            <a:rPr lang="en-US" dirty="0" smtClean="0"/>
            <a:t>, </a:t>
          </a:r>
          <a:r>
            <a:rPr lang="en-US" dirty="0" err="1" smtClean="0"/>
            <a:t>geográfica</a:t>
          </a:r>
          <a:r>
            <a:rPr lang="en-US" dirty="0" smtClean="0"/>
            <a:t> y </a:t>
          </a:r>
          <a:r>
            <a:rPr lang="en-US" dirty="0" err="1" smtClean="0"/>
            <a:t>según</a:t>
          </a:r>
          <a:r>
            <a:rPr lang="en-US" dirty="0" smtClean="0"/>
            <a:t> </a:t>
          </a:r>
          <a:r>
            <a:rPr lang="en-US" dirty="0" err="1" smtClean="0"/>
            <a:t>grupos</a:t>
          </a:r>
          <a:r>
            <a:rPr lang="en-US" dirty="0" smtClean="0"/>
            <a:t> </a:t>
          </a:r>
          <a:r>
            <a:rPr lang="en-US" dirty="0" err="1" smtClean="0"/>
            <a:t>poblacionales</a:t>
          </a:r>
          <a:r>
            <a:rPr lang="en-US" dirty="0" smtClean="0"/>
            <a:t> (</a:t>
          </a:r>
          <a:r>
            <a:rPr lang="en-US" dirty="0" err="1" smtClean="0"/>
            <a:t>por</a:t>
          </a:r>
          <a:r>
            <a:rPr lang="en-US" dirty="0" smtClean="0"/>
            <a:t> variables)</a:t>
          </a:r>
          <a:endParaRPr lang="en-US" dirty="0"/>
        </a:p>
      </dgm:t>
    </dgm:pt>
    <dgm:pt modelId="{448DBF59-11C0-484E-8C10-636FE3A268F9}" type="parTrans" cxnId="{DE75E845-08B0-4706-831E-E0905B046F70}">
      <dgm:prSet/>
      <dgm:spPr/>
      <dgm:t>
        <a:bodyPr/>
        <a:lstStyle/>
        <a:p>
          <a:endParaRPr lang="en-US"/>
        </a:p>
      </dgm:t>
    </dgm:pt>
    <dgm:pt modelId="{321DD7CB-D61E-4039-874B-C212AEFE0973}" type="sibTrans" cxnId="{DE75E845-08B0-4706-831E-E0905B046F70}">
      <dgm:prSet/>
      <dgm:spPr/>
      <dgm:t>
        <a:bodyPr/>
        <a:lstStyle/>
        <a:p>
          <a:endParaRPr lang="en-US"/>
        </a:p>
      </dgm:t>
    </dgm:pt>
    <dgm:pt modelId="{6B7E799B-9D9C-497B-9132-A9A5B7E8CD3F}" type="pres">
      <dgm:prSet presAssocID="{47003D12-F57F-4191-B9D4-2151C28BE6D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C8AB62-FE1B-4BD5-9DA9-E1BB40CBBA7B}" type="pres">
      <dgm:prSet presAssocID="{4B720291-004D-470E-959D-EAA572C5B2BF}" presName="hierRoot1" presStyleCnt="0">
        <dgm:presLayoutVars>
          <dgm:hierBranch val="init"/>
        </dgm:presLayoutVars>
      </dgm:prSet>
      <dgm:spPr/>
    </dgm:pt>
    <dgm:pt modelId="{373DC1D0-0F16-40EC-8000-966762366A89}" type="pres">
      <dgm:prSet presAssocID="{4B720291-004D-470E-959D-EAA572C5B2BF}" presName="rootComposite1" presStyleCnt="0"/>
      <dgm:spPr/>
    </dgm:pt>
    <dgm:pt modelId="{0ABE9D83-B002-49A9-BE0A-9D9A0DFC2A9B}" type="pres">
      <dgm:prSet presAssocID="{4B720291-004D-470E-959D-EAA572C5B2BF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5069FD-D1F8-4EEB-B7E0-7525AEBC14A3}" type="pres">
      <dgm:prSet presAssocID="{4B720291-004D-470E-959D-EAA572C5B2B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2E19417-6F77-4C46-AED5-5F31EBB6107B}" type="pres">
      <dgm:prSet presAssocID="{4B720291-004D-470E-959D-EAA572C5B2BF}" presName="hierChild2" presStyleCnt="0"/>
      <dgm:spPr/>
    </dgm:pt>
    <dgm:pt modelId="{AB33CCC1-2FA8-41BF-AEA4-AD1BEF27FB6B}" type="pres">
      <dgm:prSet presAssocID="{54250770-3165-4B60-9FDE-B5067EB565D1}" presName="Name37" presStyleLbl="parChTrans1D2" presStyleIdx="0" presStyleCnt="2"/>
      <dgm:spPr/>
      <dgm:t>
        <a:bodyPr/>
        <a:lstStyle/>
        <a:p>
          <a:endParaRPr lang="en-US"/>
        </a:p>
      </dgm:t>
    </dgm:pt>
    <dgm:pt modelId="{B0A81D5B-1E4A-437F-9A4A-356AE206FDEB}" type="pres">
      <dgm:prSet presAssocID="{2A387634-6E37-4156-8FB4-5589BBA6BB00}" presName="hierRoot2" presStyleCnt="0">
        <dgm:presLayoutVars>
          <dgm:hierBranch val="init"/>
        </dgm:presLayoutVars>
      </dgm:prSet>
      <dgm:spPr/>
    </dgm:pt>
    <dgm:pt modelId="{D0B1B7F0-8AAD-4B4C-8BDF-72241C315C91}" type="pres">
      <dgm:prSet presAssocID="{2A387634-6E37-4156-8FB4-5589BBA6BB00}" presName="rootComposite" presStyleCnt="0"/>
      <dgm:spPr/>
    </dgm:pt>
    <dgm:pt modelId="{E13E7A10-419F-40C5-9935-D38E9F296C93}" type="pres">
      <dgm:prSet presAssocID="{2A387634-6E37-4156-8FB4-5589BBA6BB00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5C4630-FF93-4657-A21A-2107FC21E581}" type="pres">
      <dgm:prSet presAssocID="{2A387634-6E37-4156-8FB4-5589BBA6BB00}" presName="rootConnector" presStyleLbl="node2" presStyleIdx="0" presStyleCnt="2"/>
      <dgm:spPr/>
      <dgm:t>
        <a:bodyPr/>
        <a:lstStyle/>
        <a:p>
          <a:endParaRPr lang="en-US"/>
        </a:p>
      </dgm:t>
    </dgm:pt>
    <dgm:pt modelId="{3B0959FD-19DF-4583-92BF-E60D9E8D83E7}" type="pres">
      <dgm:prSet presAssocID="{2A387634-6E37-4156-8FB4-5589BBA6BB00}" presName="hierChild4" presStyleCnt="0"/>
      <dgm:spPr/>
    </dgm:pt>
    <dgm:pt modelId="{34969261-5CCA-4BBD-A9FA-7D9911D15392}" type="pres">
      <dgm:prSet presAssocID="{2A387634-6E37-4156-8FB4-5589BBA6BB00}" presName="hierChild5" presStyleCnt="0"/>
      <dgm:spPr/>
    </dgm:pt>
    <dgm:pt modelId="{CA9B446E-18BC-4F79-AF0F-AF30C6C20866}" type="pres">
      <dgm:prSet presAssocID="{448DBF59-11C0-484E-8C10-636FE3A268F9}" presName="Name37" presStyleLbl="parChTrans1D2" presStyleIdx="1" presStyleCnt="2"/>
      <dgm:spPr/>
      <dgm:t>
        <a:bodyPr/>
        <a:lstStyle/>
        <a:p>
          <a:endParaRPr lang="en-US"/>
        </a:p>
      </dgm:t>
    </dgm:pt>
    <dgm:pt modelId="{423EFB97-EB79-4012-B164-A703B25F0953}" type="pres">
      <dgm:prSet presAssocID="{9AF81A81-F5E9-4B26-B9F5-AAE47DC6FC8A}" presName="hierRoot2" presStyleCnt="0">
        <dgm:presLayoutVars>
          <dgm:hierBranch val="init"/>
        </dgm:presLayoutVars>
      </dgm:prSet>
      <dgm:spPr/>
    </dgm:pt>
    <dgm:pt modelId="{66EB1307-8EF0-4A59-912D-782DD1BE632F}" type="pres">
      <dgm:prSet presAssocID="{9AF81A81-F5E9-4B26-B9F5-AAE47DC6FC8A}" presName="rootComposite" presStyleCnt="0"/>
      <dgm:spPr/>
    </dgm:pt>
    <dgm:pt modelId="{2ADCFE8D-9605-4530-9EE9-B9C194B67DC7}" type="pres">
      <dgm:prSet presAssocID="{9AF81A81-F5E9-4B26-B9F5-AAE47DC6FC8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680359-82FC-47E4-8601-FEB115816EBB}" type="pres">
      <dgm:prSet presAssocID="{9AF81A81-F5E9-4B26-B9F5-AAE47DC6FC8A}" presName="rootConnector" presStyleLbl="node2" presStyleIdx="1" presStyleCnt="2"/>
      <dgm:spPr/>
      <dgm:t>
        <a:bodyPr/>
        <a:lstStyle/>
        <a:p>
          <a:endParaRPr lang="en-US"/>
        </a:p>
      </dgm:t>
    </dgm:pt>
    <dgm:pt modelId="{BF5D8F7D-60CF-411D-987A-7B7B7B19A9EE}" type="pres">
      <dgm:prSet presAssocID="{9AF81A81-F5E9-4B26-B9F5-AAE47DC6FC8A}" presName="hierChild4" presStyleCnt="0"/>
      <dgm:spPr/>
    </dgm:pt>
    <dgm:pt modelId="{53395CD9-5AA8-49C5-B084-145991D96406}" type="pres">
      <dgm:prSet presAssocID="{9AF81A81-F5E9-4B26-B9F5-AAE47DC6FC8A}" presName="hierChild5" presStyleCnt="0"/>
      <dgm:spPr/>
    </dgm:pt>
    <dgm:pt modelId="{F92E90E8-B082-4509-85CC-B3CB791567CC}" type="pres">
      <dgm:prSet presAssocID="{4B720291-004D-470E-959D-EAA572C5B2BF}" presName="hierChild3" presStyleCnt="0"/>
      <dgm:spPr/>
    </dgm:pt>
  </dgm:ptLst>
  <dgm:cxnLst>
    <dgm:cxn modelId="{A4859C3D-7745-4DC5-8E21-D76BBB98BA41}" srcId="{4B720291-004D-470E-959D-EAA572C5B2BF}" destId="{2A387634-6E37-4156-8FB4-5589BBA6BB00}" srcOrd="0" destOrd="0" parTransId="{54250770-3165-4B60-9FDE-B5067EB565D1}" sibTransId="{FA1058F8-B8AB-4430-9960-0AB708F62155}"/>
    <dgm:cxn modelId="{E3D59412-8BC6-47DC-A917-BFBA6E781659}" type="presOf" srcId="{54250770-3165-4B60-9FDE-B5067EB565D1}" destId="{AB33CCC1-2FA8-41BF-AEA4-AD1BEF27FB6B}" srcOrd="0" destOrd="0" presId="urn:microsoft.com/office/officeart/2005/8/layout/orgChart1"/>
    <dgm:cxn modelId="{10238FA0-BACF-4561-A3ED-737F529A9924}" type="presOf" srcId="{2A387634-6E37-4156-8FB4-5589BBA6BB00}" destId="{0A5C4630-FF93-4657-A21A-2107FC21E581}" srcOrd="1" destOrd="0" presId="urn:microsoft.com/office/officeart/2005/8/layout/orgChart1"/>
    <dgm:cxn modelId="{DE75E845-08B0-4706-831E-E0905B046F70}" srcId="{4B720291-004D-470E-959D-EAA572C5B2BF}" destId="{9AF81A81-F5E9-4B26-B9F5-AAE47DC6FC8A}" srcOrd="1" destOrd="0" parTransId="{448DBF59-11C0-484E-8C10-636FE3A268F9}" sibTransId="{321DD7CB-D61E-4039-874B-C212AEFE0973}"/>
    <dgm:cxn modelId="{E246AE82-CACA-4D90-B063-2B3CB73EEB80}" type="presOf" srcId="{4B720291-004D-470E-959D-EAA572C5B2BF}" destId="{0ABE9D83-B002-49A9-BE0A-9D9A0DFC2A9B}" srcOrd="0" destOrd="0" presId="urn:microsoft.com/office/officeart/2005/8/layout/orgChart1"/>
    <dgm:cxn modelId="{C414D452-39DC-4CD7-A897-8AA4D17A5E13}" type="presOf" srcId="{9AF81A81-F5E9-4B26-B9F5-AAE47DC6FC8A}" destId="{2ADCFE8D-9605-4530-9EE9-B9C194B67DC7}" srcOrd="0" destOrd="0" presId="urn:microsoft.com/office/officeart/2005/8/layout/orgChart1"/>
    <dgm:cxn modelId="{85E8228D-9FB0-4C37-9BC7-598A9EDC0B90}" type="presOf" srcId="{4B720291-004D-470E-959D-EAA572C5B2BF}" destId="{F25069FD-D1F8-4EEB-B7E0-7525AEBC14A3}" srcOrd="1" destOrd="0" presId="urn:microsoft.com/office/officeart/2005/8/layout/orgChart1"/>
    <dgm:cxn modelId="{1A421E4E-BF55-4B72-A8E2-D8AD870B336B}" type="presOf" srcId="{47003D12-F57F-4191-B9D4-2151C28BE6D0}" destId="{6B7E799B-9D9C-497B-9132-A9A5B7E8CD3F}" srcOrd="0" destOrd="0" presId="urn:microsoft.com/office/officeart/2005/8/layout/orgChart1"/>
    <dgm:cxn modelId="{D2DA72A6-6BC2-411E-A8D8-5FC5E8C446E6}" type="presOf" srcId="{2A387634-6E37-4156-8FB4-5589BBA6BB00}" destId="{E13E7A10-419F-40C5-9935-D38E9F296C93}" srcOrd="0" destOrd="0" presId="urn:microsoft.com/office/officeart/2005/8/layout/orgChart1"/>
    <dgm:cxn modelId="{8869E8DD-55A7-4480-9DCF-A033C2E779FD}" type="presOf" srcId="{448DBF59-11C0-484E-8C10-636FE3A268F9}" destId="{CA9B446E-18BC-4F79-AF0F-AF30C6C20866}" srcOrd="0" destOrd="0" presId="urn:microsoft.com/office/officeart/2005/8/layout/orgChart1"/>
    <dgm:cxn modelId="{B34ED322-64DB-4A81-9A54-727A8BBE75E1}" srcId="{47003D12-F57F-4191-B9D4-2151C28BE6D0}" destId="{4B720291-004D-470E-959D-EAA572C5B2BF}" srcOrd="0" destOrd="0" parTransId="{27B74E30-3DBE-4503-BB5F-B4147B8ECC0A}" sibTransId="{E082E4C7-329E-40B4-B609-DE8FB5EE423D}"/>
    <dgm:cxn modelId="{195FFC97-15C0-4742-B3C6-6B488A8ACCCA}" type="presOf" srcId="{9AF81A81-F5E9-4B26-B9F5-AAE47DC6FC8A}" destId="{A1680359-82FC-47E4-8601-FEB115816EBB}" srcOrd="1" destOrd="0" presId="urn:microsoft.com/office/officeart/2005/8/layout/orgChart1"/>
    <dgm:cxn modelId="{A9956754-0BC1-4CB7-8594-61059AE3A19E}" type="presParOf" srcId="{6B7E799B-9D9C-497B-9132-A9A5B7E8CD3F}" destId="{ACC8AB62-FE1B-4BD5-9DA9-E1BB40CBBA7B}" srcOrd="0" destOrd="0" presId="urn:microsoft.com/office/officeart/2005/8/layout/orgChart1"/>
    <dgm:cxn modelId="{8D5368E3-0A8A-4228-BFCA-AFE583DBA038}" type="presParOf" srcId="{ACC8AB62-FE1B-4BD5-9DA9-E1BB40CBBA7B}" destId="{373DC1D0-0F16-40EC-8000-966762366A89}" srcOrd="0" destOrd="0" presId="urn:microsoft.com/office/officeart/2005/8/layout/orgChart1"/>
    <dgm:cxn modelId="{60C581CA-7C6E-4ACD-8F7A-C2B3A2ED9D0A}" type="presParOf" srcId="{373DC1D0-0F16-40EC-8000-966762366A89}" destId="{0ABE9D83-B002-49A9-BE0A-9D9A0DFC2A9B}" srcOrd="0" destOrd="0" presId="urn:microsoft.com/office/officeart/2005/8/layout/orgChart1"/>
    <dgm:cxn modelId="{0C08CEFB-FE10-4789-BA6C-EB83736BD9CA}" type="presParOf" srcId="{373DC1D0-0F16-40EC-8000-966762366A89}" destId="{F25069FD-D1F8-4EEB-B7E0-7525AEBC14A3}" srcOrd="1" destOrd="0" presId="urn:microsoft.com/office/officeart/2005/8/layout/orgChart1"/>
    <dgm:cxn modelId="{246BCC9B-12D8-40AC-813A-8C07523185AB}" type="presParOf" srcId="{ACC8AB62-FE1B-4BD5-9DA9-E1BB40CBBA7B}" destId="{52E19417-6F77-4C46-AED5-5F31EBB6107B}" srcOrd="1" destOrd="0" presId="urn:microsoft.com/office/officeart/2005/8/layout/orgChart1"/>
    <dgm:cxn modelId="{6C343148-427C-42FD-9C60-B07C5E60E516}" type="presParOf" srcId="{52E19417-6F77-4C46-AED5-5F31EBB6107B}" destId="{AB33CCC1-2FA8-41BF-AEA4-AD1BEF27FB6B}" srcOrd="0" destOrd="0" presId="urn:microsoft.com/office/officeart/2005/8/layout/orgChart1"/>
    <dgm:cxn modelId="{F96F0D11-1972-4365-81AE-791750ACAC59}" type="presParOf" srcId="{52E19417-6F77-4C46-AED5-5F31EBB6107B}" destId="{B0A81D5B-1E4A-437F-9A4A-356AE206FDEB}" srcOrd="1" destOrd="0" presId="urn:microsoft.com/office/officeart/2005/8/layout/orgChart1"/>
    <dgm:cxn modelId="{C710BDE7-5C3C-4946-8C21-494790623C7C}" type="presParOf" srcId="{B0A81D5B-1E4A-437F-9A4A-356AE206FDEB}" destId="{D0B1B7F0-8AAD-4B4C-8BDF-72241C315C91}" srcOrd="0" destOrd="0" presId="urn:microsoft.com/office/officeart/2005/8/layout/orgChart1"/>
    <dgm:cxn modelId="{A1ABFA11-4F6C-4893-879F-017791953BBB}" type="presParOf" srcId="{D0B1B7F0-8AAD-4B4C-8BDF-72241C315C91}" destId="{E13E7A10-419F-40C5-9935-D38E9F296C93}" srcOrd="0" destOrd="0" presId="urn:microsoft.com/office/officeart/2005/8/layout/orgChart1"/>
    <dgm:cxn modelId="{12980517-F313-42F1-A78A-40E04ED71499}" type="presParOf" srcId="{D0B1B7F0-8AAD-4B4C-8BDF-72241C315C91}" destId="{0A5C4630-FF93-4657-A21A-2107FC21E581}" srcOrd="1" destOrd="0" presId="urn:microsoft.com/office/officeart/2005/8/layout/orgChart1"/>
    <dgm:cxn modelId="{9B57E470-7499-4776-BF64-EB1DD6E8DE5C}" type="presParOf" srcId="{B0A81D5B-1E4A-437F-9A4A-356AE206FDEB}" destId="{3B0959FD-19DF-4583-92BF-E60D9E8D83E7}" srcOrd="1" destOrd="0" presId="urn:microsoft.com/office/officeart/2005/8/layout/orgChart1"/>
    <dgm:cxn modelId="{2A9498F8-9114-49F6-A4D8-9F15F49E5F90}" type="presParOf" srcId="{B0A81D5B-1E4A-437F-9A4A-356AE206FDEB}" destId="{34969261-5CCA-4BBD-A9FA-7D9911D15392}" srcOrd="2" destOrd="0" presId="urn:microsoft.com/office/officeart/2005/8/layout/orgChart1"/>
    <dgm:cxn modelId="{EDFC7BFB-28BB-4365-AAEC-D8C820ABDD4A}" type="presParOf" srcId="{52E19417-6F77-4C46-AED5-5F31EBB6107B}" destId="{CA9B446E-18BC-4F79-AF0F-AF30C6C20866}" srcOrd="2" destOrd="0" presId="urn:microsoft.com/office/officeart/2005/8/layout/orgChart1"/>
    <dgm:cxn modelId="{4C1ADCF2-113B-4DE5-B201-30A2EB7A8461}" type="presParOf" srcId="{52E19417-6F77-4C46-AED5-5F31EBB6107B}" destId="{423EFB97-EB79-4012-B164-A703B25F0953}" srcOrd="3" destOrd="0" presId="urn:microsoft.com/office/officeart/2005/8/layout/orgChart1"/>
    <dgm:cxn modelId="{ECF93992-13F7-4985-BC74-6C4CDFF82AE3}" type="presParOf" srcId="{423EFB97-EB79-4012-B164-A703B25F0953}" destId="{66EB1307-8EF0-4A59-912D-782DD1BE632F}" srcOrd="0" destOrd="0" presId="urn:microsoft.com/office/officeart/2005/8/layout/orgChart1"/>
    <dgm:cxn modelId="{5903FB70-3959-432C-991E-8B6EECBDB3C7}" type="presParOf" srcId="{66EB1307-8EF0-4A59-912D-782DD1BE632F}" destId="{2ADCFE8D-9605-4530-9EE9-B9C194B67DC7}" srcOrd="0" destOrd="0" presId="urn:microsoft.com/office/officeart/2005/8/layout/orgChart1"/>
    <dgm:cxn modelId="{0FBE4562-E682-477C-8D87-21BFE8CC2D5A}" type="presParOf" srcId="{66EB1307-8EF0-4A59-912D-782DD1BE632F}" destId="{A1680359-82FC-47E4-8601-FEB115816EBB}" srcOrd="1" destOrd="0" presId="urn:microsoft.com/office/officeart/2005/8/layout/orgChart1"/>
    <dgm:cxn modelId="{3F79C16E-33A8-46D6-B8E0-CD2145F32CCC}" type="presParOf" srcId="{423EFB97-EB79-4012-B164-A703B25F0953}" destId="{BF5D8F7D-60CF-411D-987A-7B7B7B19A9EE}" srcOrd="1" destOrd="0" presId="urn:microsoft.com/office/officeart/2005/8/layout/orgChart1"/>
    <dgm:cxn modelId="{F9A29947-D345-43FD-8103-EB5846DBB07E}" type="presParOf" srcId="{423EFB97-EB79-4012-B164-A703B25F0953}" destId="{53395CD9-5AA8-49C5-B084-145991D96406}" srcOrd="2" destOrd="0" presId="urn:microsoft.com/office/officeart/2005/8/layout/orgChart1"/>
    <dgm:cxn modelId="{AE55DF5B-D447-48EC-8472-14BCBA14940B}" type="presParOf" srcId="{ACC8AB62-FE1B-4BD5-9DA9-E1BB40CBBA7B}" destId="{F92E90E8-B082-4509-85CC-B3CB791567C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003D12-F57F-4191-B9D4-2151C28BE6D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720291-004D-470E-959D-EAA572C5B2BF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000" b="1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rPr>
            <a:t>Equidad</a:t>
          </a:r>
          <a:r>
            <a: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rPr>
            <a:t> en </a:t>
          </a:r>
          <a:r>
            <a:rPr lang="en-US" sz="2000" b="1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rPr>
            <a:t>Salud</a:t>
          </a:r>
          <a:endParaRPr lang="en-US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V Boli" panose="02000500030200090000" pitchFamily="2" charset="0"/>
            <a:cs typeface="MV Boli" panose="02000500030200090000" pitchFamily="2" charset="0"/>
          </a:endParaRPr>
        </a:p>
      </dgm:t>
    </dgm:pt>
    <dgm:pt modelId="{27B74E30-3DBE-4503-BB5F-B4147B8ECC0A}" type="parTrans" cxnId="{B34ED322-64DB-4A81-9A54-727A8BBE75E1}">
      <dgm:prSet/>
      <dgm:spPr/>
      <dgm:t>
        <a:bodyPr/>
        <a:lstStyle/>
        <a:p>
          <a:endParaRPr lang="en-US"/>
        </a:p>
      </dgm:t>
    </dgm:pt>
    <dgm:pt modelId="{E082E4C7-329E-40B4-B609-DE8FB5EE423D}" type="sibTrans" cxnId="{B34ED322-64DB-4A81-9A54-727A8BBE75E1}">
      <dgm:prSet/>
      <dgm:spPr/>
      <dgm:t>
        <a:bodyPr/>
        <a:lstStyle/>
        <a:p>
          <a:endParaRPr lang="en-US"/>
        </a:p>
      </dgm:t>
    </dgm:pt>
    <dgm:pt modelId="{2A387634-6E37-4156-8FB4-5589BBA6BB00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dirty="0" err="1">
              <a:latin typeface="MV Boli" panose="02000500030200090000" pitchFamily="2" charset="0"/>
              <a:cs typeface="MV Boli" panose="02000500030200090000" pitchFamily="2" charset="0"/>
            </a:rPr>
            <a:t>Evolucion</a:t>
          </a:r>
          <a:r>
            <a:rPr lang="en-US" dirty="0">
              <a:latin typeface="MV Boli" panose="02000500030200090000" pitchFamily="2" charset="0"/>
              <a:cs typeface="MV Boli" panose="02000500030200090000" pitchFamily="2" charset="0"/>
            </a:rPr>
            <a:t> de la </a:t>
          </a:r>
          <a:r>
            <a:rPr lang="en-US" dirty="0" err="1">
              <a:latin typeface="MV Boli" panose="02000500030200090000" pitchFamily="2" charset="0"/>
              <a:cs typeface="MV Boli" panose="02000500030200090000" pitchFamily="2" charset="0"/>
            </a:rPr>
            <a:t>salud</a:t>
          </a:r>
          <a:endParaRPr lang="en-US" dirty="0">
            <a:latin typeface="MV Boli" panose="02000500030200090000" pitchFamily="2" charset="0"/>
            <a:cs typeface="MV Boli" panose="02000500030200090000" pitchFamily="2" charset="0"/>
          </a:endParaRPr>
        </a:p>
      </dgm:t>
    </dgm:pt>
    <dgm:pt modelId="{54250770-3165-4B60-9FDE-B5067EB565D1}" type="parTrans" cxnId="{A4859C3D-7745-4DC5-8E21-D76BBB98BA41}">
      <dgm:prSet/>
      <dgm:spPr/>
      <dgm:t>
        <a:bodyPr/>
        <a:lstStyle/>
        <a:p>
          <a:endParaRPr lang="en-US"/>
        </a:p>
      </dgm:t>
    </dgm:pt>
    <dgm:pt modelId="{FA1058F8-B8AB-4430-9960-0AB708F62155}" type="sibTrans" cxnId="{A4859C3D-7745-4DC5-8E21-D76BBB98BA41}">
      <dgm:prSet/>
      <dgm:spPr/>
      <dgm:t>
        <a:bodyPr/>
        <a:lstStyle/>
        <a:p>
          <a:endParaRPr lang="en-US"/>
        </a:p>
      </dgm:t>
    </dgm:pt>
    <dgm:pt modelId="{9AF81A81-F5E9-4B26-B9F5-AAE47DC6FC8A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latin typeface="MV Boli" panose="02000500030200090000" pitchFamily="2" charset="0"/>
              <a:cs typeface="MV Boli" panose="02000500030200090000" pitchFamily="2" charset="0"/>
            </a:rPr>
            <a:t>Distribucion de la </a:t>
          </a:r>
          <a:r>
            <a:rPr lang="en-US" dirty="0" err="1">
              <a:latin typeface="MV Boli" panose="02000500030200090000" pitchFamily="2" charset="0"/>
              <a:cs typeface="MV Boli" panose="02000500030200090000" pitchFamily="2" charset="0"/>
            </a:rPr>
            <a:t>salud</a:t>
          </a:r>
          <a:endParaRPr lang="en-US" dirty="0">
            <a:latin typeface="MV Boli" panose="02000500030200090000" pitchFamily="2" charset="0"/>
            <a:cs typeface="MV Boli" panose="02000500030200090000" pitchFamily="2" charset="0"/>
          </a:endParaRPr>
        </a:p>
      </dgm:t>
    </dgm:pt>
    <dgm:pt modelId="{448DBF59-11C0-484E-8C10-636FE3A268F9}" type="parTrans" cxnId="{DE75E845-08B0-4706-831E-E0905B046F70}">
      <dgm:prSet/>
      <dgm:spPr/>
      <dgm:t>
        <a:bodyPr/>
        <a:lstStyle/>
        <a:p>
          <a:endParaRPr lang="en-US"/>
        </a:p>
      </dgm:t>
    </dgm:pt>
    <dgm:pt modelId="{321DD7CB-D61E-4039-874B-C212AEFE0973}" type="sibTrans" cxnId="{DE75E845-08B0-4706-831E-E0905B046F70}">
      <dgm:prSet/>
      <dgm:spPr/>
      <dgm:t>
        <a:bodyPr/>
        <a:lstStyle/>
        <a:p>
          <a:endParaRPr lang="en-US"/>
        </a:p>
      </dgm:t>
    </dgm:pt>
    <dgm:pt modelId="{6B7E799B-9D9C-497B-9132-A9A5B7E8CD3F}" type="pres">
      <dgm:prSet presAssocID="{47003D12-F57F-4191-B9D4-2151C28BE6D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C8AB62-FE1B-4BD5-9DA9-E1BB40CBBA7B}" type="pres">
      <dgm:prSet presAssocID="{4B720291-004D-470E-959D-EAA572C5B2BF}" presName="hierRoot1" presStyleCnt="0">
        <dgm:presLayoutVars>
          <dgm:hierBranch val="init"/>
        </dgm:presLayoutVars>
      </dgm:prSet>
      <dgm:spPr/>
    </dgm:pt>
    <dgm:pt modelId="{373DC1D0-0F16-40EC-8000-966762366A89}" type="pres">
      <dgm:prSet presAssocID="{4B720291-004D-470E-959D-EAA572C5B2BF}" presName="rootComposite1" presStyleCnt="0"/>
      <dgm:spPr/>
    </dgm:pt>
    <dgm:pt modelId="{0ABE9D83-B002-49A9-BE0A-9D9A0DFC2A9B}" type="pres">
      <dgm:prSet presAssocID="{4B720291-004D-470E-959D-EAA572C5B2BF}" presName="rootText1" presStyleLbl="node0" presStyleIdx="0" presStyleCnt="1" custScaleX="2646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5069FD-D1F8-4EEB-B7E0-7525AEBC14A3}" type="pres">
      <dgm:prSet presAssocID="{4B720291-004D-470E-959D-EAA572C5B2B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2E19417-6F77-4C46-AED5-5F31EBB6107B}" type="pres">
      <dgm:prSet presAssocID="{4B720291-004D-470E-959D-EAA572C5B2BF}" presName="hierChild2" presStyleCnt="0"/>
      <dgm:spPr/>
    </dgm:pt>
    <dgm:pt modelId="{AB33CCC1-2FA8-41BF-AEA4-AD1BEF27FB6B}" type="pres">
      <dgm:prSet presAssocID="{54250770-3165-4B60-9FDE-B5067EB565D1}" presName="Name37" presStyleLbl="parChTrans1D2" presStyleIdx="0" presStyleCnt="2"/>
      <dgm:spPr/>
      <dgm:t>
        <a:bodyPr/>
        <a:lstStyle/>
        <a:p>
          <a:endParaRPr lang="en-US"/>
        </a:p>
      </dgm:t>
    </dgm:pt>
    <dgm:pt modelId="{B0A81D5B-1E4A-437F-9A4A-356AE206FDEB}" type="pres">
      <dgm:prSet presAssocID="{2A387634-6E37-4156-8FB4-5589BBA6BB00}" presName="hierRoot2" presStyleCnt="0">
        <dgm:presLayoutVars>
          <dgm:hierBranch val="init"/>
        </dgm:presLayoutVars>
      </dgm:prSet>
      <dgm:spPr/>
    </dgm:pt>
    <dgm:pt modelId="{D0B1B7F0-8AAD-4B4C-8BDF-72241C315C91}" type="pres">
      <dgm:prSet presAssocID="{2A387634-6E37-4156-8FB4-5589BBA6BB00}" presName="rootComposite" presStyleCnt="0"/>
      <dgm:spPr/>
    </dgm:pt>
    <dgm:pt modelId="{E13E7A10-419F-40C5-9935-D38E9F296C93}" type="pres">
      <dgm:prSet presAssocID="{2A387634-6E37-4156-8FB4-5589BBA6BB00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5C4630-FF93-4657-A21A-2107FC21E581}" type="pres">
      <dgm:prSet presAssocID="{2A387634-6E37-4156-8FB4-5589BBA6BB00}" presName="rootConnector" presStyleLbl="node2" presStyleIdx="0" presStyleCnt="2"/>
      <dgm:spPr/>
      <dgm:t>
        <a:bodyPr/>
        <a:lstStyle/>
        <a:p>
          <a:endParaRPr lang="en-US"/>
        </a:p>
      </dgm:t>
    </dgm:pt>
    <dgm:pt modelId="{3B0959FD-19DF-4583-92BF-E60D9E8D83E7}" type="pres">
      <dgm:prSet presAssocID="{2A387634-6E37-4156-8FB4-5589BBA6BB00}" presName="hierChild4" presStyleCnt="0"/>
      <dgm:spPr/>
    </dgm:pt>
    <dgm:pt modelId="{34969261-5CCA-4BBD-A9FA-7D9911D15392}" type="pres">
      <dgm:prSet presAssocID="{2A387634-6E37-4156-8FB4-5589BBA6BB00}" presName="hierChild5" presStyleCnt="0"/>
      <dgm:spPr/>
    </dgm:pt>
    <dgm:pt modelId="{CA9B446E-18BC-4F79-AF0F-AF30C6C20866}" type="pres">
      <dgm:prSet presAssocID="{448DBF59-11C0-484E-8C10-636FE3A268F9}" presName="Name37" presStyleLbl="parChTrans1D2" presStyleIdx="1" presStyleCnt="2"/>
      <dgm:spPr/>
      <dgm:t>
        <a:bodyPr/>
        <a:lstStyle/>
        <a:p>
          <a:endParaRPr lang="en-US"/>
        </a:p>
      </dgm:t>
    </dgm:pt>
    <dgm:pt modelId="{423EFB97-EB79-4012-B164-A703B25F0953}" type="pres">
      <dgm:prSet presAssocID="{9AF81A81-F5E9-4B26-B9F5-AAE47DC6FC8A}" presName="hierRoot2" presStyleCnt="0">
        <dgm:presLayoutVars>
          <dgm:hierBranch val="init"/>
        </dgm:presLayoutVars>
      </dgm:prSet>
      <dgm:spPr/>
    </dgm:pt>
    <dgm:pt modelId="{66EB1307-8EF0-4A59-912D-782DD1BE632F}" type="pres">
      <dgm:prSet presAssocID="{9AF81A81-F5E9-4B26-B9F5-AAE47DC6FC8A}" presName="rootComposite" presStyleCnt="0"/>
      <dgm:spPr/>
    </dgm:pt>
    <dgm:pt modelId="{2ADCFE8D-9605-4530-9EE9-B9C194B67DC7}" type="pres">
      <dgm:prSet presAssocID="{9AF81A81-F5E9-4B26-B9F5-AAE47DC6FC8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680359-82FC-47E4-8601-FEB115816EBB}" type="pres">
      <dgm:prSet presAssocID="{9AF81A81-F5E9-4B26-B9F5-AAE47DC6FC8A}" presName="rootConnector" presStyleLbl="node2" presStyleIdx="1" presStyleCnt="2"/>
      <dgm:spPr/>
      <dgm:t>
        <a:bodyPr/>
        <a:lstStyle/>
        <a:p>
          <a:endParaRPr lang="en-US"/>
        </a:p>
      </dgm:t>
    </dgm:pt>
    <dgm:pt modelId="{BF5D8F7D-60CF-411D-987A-7B7B7B19A9EE}" type="pres">
      <dgm:prSet presAssocID="{9AF81A81-F5E9-4B26-B9F5-AAE47DC6FC8A}" presName="hierChild4" presStyleCnt="0"/>
      <dgm:spPr/>
    </dgm:pt>
    <dgm:pt modelId="{53395CD9-5AA8-49C5-B084-145991D96406}" type="pres">
      <dgm:prSet presAssocID="{9AF81A81-F5E9-4B26-B9F5-AAE47DC6FC8A}" presName="hierChild5" presStyleCnt="0"/>
      <dgm:spPr/>
    </dgm:pt>
    <dgm:pt modelId="{F92E90E8-B082-4509-85CC-B3CB791567CC}" type="pres">
      <dgm:prSet presAssocID="{4B720291-004D-470E-959D-EAA572C5B2BF}" presName="hierChild3" presStyleCnt="0"/>
      <dgm:spPr/>
    </dgm:pt>
  </dgm:ptLst>
  <dgm:cxnLst>
    <dgm:cxn modelId="{68D77C6A-1E3F-4663-90B8-D8FBB27B4EEE}" type="presOf" srcId="{47003D12-F57F-4191-B9D4-2151C28BE6D0}" destId="{6B7E799B-9D9C-497B-9132-A9A5B7E8CD3F}" srcOrd="0" destOrd="0" presId="urn:microsoft.com/office/officeart/2005/8/layout/orgChart1"/>
    <dgm:cxn modelId="{62F55501-A50D-41E8-8D4B-75F8FC1C0DD7}" type="presOf" srcId="{9AF81A81-F5E9-4B26-B9F5-AAE47DC6FC8A}" destId="{2ADCFE8D-9605-4530-9EE9-B9C194B67DC7}" srcOrd="0" destOrd="0" presId="urn:microsoft.com/office/officeart/2005/8/layout/orgChart1"/>
    <dgm:cxn modelId="{A4859C3D-7745-4DC5-8E21-D76BBB98BA41}" srcId="{4B720291-004D-470E-959D-EAA572C5B2BF}" destId="{2A387634-6E37-4156-8FB4-5589BBA6BB00}" srcOrd="0" destOrd="0" parTransId="{54250770-3165-4B60-9FDE-B5067EB565D1}" sibTransId="{FA1058F8-B8AB-4430-9960-0AB708F62155}"/>
    <dgm:cxn modelId="{DE75E845-08B0-4706-831E-E0905B046F70}" srcId="{4B720291-004D-470E-959D-EAA572C5B2BF}" destId="{9AF81A81-F5E9-4B26-B9F5-AAE47DC6FC8A}" srcOrd="1" destOrd="0" parTransId="{448DBF59-11C0-484E-8C10-636FE3A268F9}" sibTransId="{321DD7CB-D61E-4039-874B-C212AEFE0973}"/>
    <dgm:cxn modelId="{4833ADD3-2F4E-4A25-96B7-1ED19456ED0C}" type="presOf" srcId="{54250770-3165-4B60-9FDE-B5067EB565D1}" destId="{AB33CCC1-2FA8-41BF-AEA4-AD1BEF27FB6B}" srcOrd="0" destOrd="0" presId="urn:microsoft.com/office/officeart/2005/8/layout/orgChart1"/>
    <dgm:cxn modelId="{B3A13B7C-C868-4B29-8DAD-858C0994E9FD}" type="presOf" srcId="{4B720291-004D-470E-959D-EAA572C5B2BF}" destId="{F25069FD-D1F8-4EEB-B7E0-7525AEBC14A3}" srcOrd="1" destOrd="0" presId="urn:microsoft.com/office/officeart/2005/8/layout/orgChart1"/>
    <dgm:cxn modelId="{EAE9A176-A8B0-42C3-AF6D-92A7BA30CCAB}" type="presOf" srcId="{448DBF59-11C0-484E-8C10-636FE3A268F9}" destId="{CA9B446E-18BC-4F79-AF0F-AF30C6C20866}" srcOrd="0" destOrd="0" presId="urn:microsoft.com/office/officeart/2005/8/layout/orgChart1"/>
    <dgm:cxn modelId="{42A73783-210C-4F05-AAC0-89886C7D0995}" type="presOf" srcId="{2A387634-6E37-4156-8FB4-5589BBA6BB00}" destId="{E13E7A10-419F-40C5-9935-D38E9F296C93}" srcOrd="0" destOrd="0" presId="urn:microsoft.com/office/officeart/2005/8/layout/orgChart1"/>
    <dgm:cxn modelId="{78E5D896-57CE-4CEA-94D6-A85D7791EDEA}" type="presOf" srcId="{2A387634-6E37-4156-8FB4-5589BBA6BB00}" destId="{0A5C4630-FF93-4657-A21A-2107FC21E581}" srcOrd="1" destOrd="0" presId="urn:microsoft.com/office/officeart/2005/8/layout/orgChart1"/>
    <dgm:cxn modelId="{0C461726-F1D6-454A-8B84-7C4CED2FD4DA}" type="presOf" srcId="{4B720291-004D-470E-959D-EAA572C5B2BF}" destId="{0ABE9D83-B002-49A9-BE0A-9D9A0DFC2A9B}" srcOrd="0" destOrd="0" presId="urn:microsoft.com/office/officeart/2005/8/layout/orgChart1"/>
    <dgm:cxn modelId="{D814BF5A-CE21-4258-83E8-5F06A9F463FE}" type="presOf" srcId="{9AF81A81-F5E9-4B26-B9F5-AAE47DC6FC8A}" destId="{A1680359-82FC-47E4-8601-FEB115816EBB}" srcOrd="1" destOrd="0" presId="urn:microsoft.com/office/officeart/2005/8/layout/orgChart1"/>
    <dgm:cxn modelId="{B34ED322-64DB-4A81-9A54-727A8BBE75E1}" srcId="{47003D12-F57F-4191-B9D4-2151C28BE6D0}" destId="{4B720291-004D-470E-959D-EAA572C5B2BF}" srcOrd="0" destOrd="0" parTransId="{27B74E30-3DBE-4503-BB5F-B4147B8ECC0A}" sibTransId="{E082E4C7-329E-40B4-B609-DE8FB5EE423D}"/>
    <dgm:cxn modelId="{1937FEF3-2825-4AA4-B600-02F0B2D59B94}" type="presParOf" srcId="{6B7E799B-9D9C-497B-9132-A9A5B7E8CD3F}" destId="{ACC8AB62-FE1B-4BD5-9DA9-E1BB40CBBA7B}" srcOrd="0" destOrd="0" presId="urn:microsoft.com/office/officeart/2005/8/layout/orgChart1"/>
    <dgm:cxn modelId="{5A776596-9CE0-43E8-88B9-924A843483C7}" type="presParOf" srcId="{ACC8AB62-FE1B-4BD5-9DA9-E1BB40CBBA7B}" destId="{373DC1D0-0F16-40EC-8000-966762366A89}" srcOrd="0" destOrd="0" presId="urn:microsoft.com/office/officeart/2005/8/layout/orgChart1"/>
    <dgm:cxn modelId="{6555FC62-23CC-4E44-96F7-EA14039B07CB}" type="presParOf" srcId="{373DC1D0-0F16-40EC-8000-966762366A89}" destId="{0ABE9D83-B002-49A9-BE0A-9D9A0DFC2A9B}" srcOrd="0" destOrd="0" presId="urn:microsoft.com/office/officeart/2005/8/layout/orgChart1"/>
    <dgm:cxn modelId="{E31A1BDB-E299-497C-B3B7-9279ECE2ACC1}" type="presParOf" srcId="{373DC1D0-0F16-40EC-8000-966762366A89}" destId="{F25069FD-D1F8-4EEB-B7E0-7525AEBC14A3}" srcOrd="1" destOrd="0" presId="urn:microsoft.com/office/officeart/2005/8/layout/orgChart1"/>
    <dgm:cxn modelId="{00840E86-7801-4060-9446-0EB5BC0AB3D4}" type="presParOf" srcId="{ACC8AB62-FE1B-4BD5-9DA9-E1BB40CBBA7B}" destId="{52E19417-6F77-4C46-AED5-5F31EBB6107B}" srcOrd="1" destOrd="0" presId="urn:microsoft.com/office/officeart/2005/8/layout/orgChart1"/>
    <dgm:cxn modelId="{A4AD43F5-76E9-4377-B38F-ED57FEC270E8}" type="presParOf" srcId="{52E19417-6F77-4C46-AED5-5F31EBB6107B}" destId="{AB33CCC1-2FA8-41BF-AEA4-AD1BEF27FB6B}" srcOrd="0" destOrd="0" presId="urn:microsoft.com/office/officeart/2005/8/layout/orgChart1"/>
    <dgm:cxn modelId="{DC71A59D-FBC0-4AE7-9887-8FC1E2F64398}" type="presParOf" srcId="{52E19417-6F77-4C46-AED5-5F31EBB6107B}" destId="{B0A81D5B-1E4A-437F-9A4A-356AE206FDEB}" srcOrd="1" destOrd="0" presId="urn:microsoft.com/office/officeart/2005/8/layout/orgChart1"/>
    <dgm:cxn modelId="{37535F4B-14B8-4C5D-9FB7-CE7927F5C0A2}" type="presParOf" srcId="{B0A81D5B-1E4A-437F-9A4A-356AE206FDEB}" destId="{D0B1B7F0-8AAD-4B4C-8BDF-72241C315C91}" srcOrd="0" destOrd="0" presId="urn:microsoft.com/office/officeart/2005/8/layout/orgChart1"/>
    <dgm:cxn modelId="{86F36573-F51A-411E-B9C3-CB65E10D5E04}" type="presParOf" srcId="{D0B1B7F0-8AAD-4B4C-8BDF-72241C315C91}" destId="{E13E7A10-419F-40C5-9935-D38E9F296C93}" srcOrd="0" destOrd="0" presId="urn:microsoft.com/office/officeart/2005/8/layout/orgChart1"/>
    <dgm:cxn modelId="{E15AA387-AA9D-4434-B8F0-65D164F30192}" type="presParOf" srcId="{D0B1B7F0-8AAD-4B4C-8BDF-72241C315C91}" destId="{0A5C4630-FF93-4657-A21A-2107FC21E581}" srcOrd="1" destOrd="0" presId="urn:microsoft.com/office/officeart/2005/8/layout/orgChart1"/>
    <dgm:cxn modelId="{52C69BF1-62EB-47A0-90E2-1A192322D0BB}" type="presParOf" srcId="{B0A81D5B-1E4A-437F-9A4A-356AE206FDEB}" destId="{3B0959FD-19DF-4583-92BF-E60D9E8D83E7}" srcOrd="1" destOrd="0" presId="urn:microsoft.com/office/officeart/2005/8/layout/orgChart1"/>
    <dgm:cxn modelId="{FB49EC48-0AC3-4646-A065-F98EAACA5D28}" type="presParOf" srcId="{B0A81D5B-1E4A-437F-9A4A-356AE206FDEB}" destId="{34969261-5CCA-4BBD-A9FA-7D9911D15392}" srcOrd="2" destOrd="0" presId="urn:microsoft.com/office/officeart/2005/8/layout/orgChart1"/>
    <dgm:cxn modelId="{7C271711-61A4-47C3-BBAC-D3680000191E}" type="presParOf" srcId="{52E19417-6F77-4C46-AED5-5F31EBB6107B}" destId="{CA9B446E-18BC-4F79-AF0F-AF30C6C20866}" srcOrd="2" destOrd="0" presId="urn:microsoft.com/office/officeart/2005/8/layout/orgChart1"/>
    <dgm:cxn modelId="{EF58E34C-6B63-4393-A23D-BCE5A86333C7}" type="presParOf" srcId="{52E19417-6F77-4C46-AED5-5F31EBB6107B}" destId="{423EFB97-EB79-4012-B164-A703B25F0953}" srcOrd="3" destOrd="0" presId="urn:microsoft.com/office/officeart/2005/8/layout/orgChart1"/>
    <dgm:cxn modelId="{3C7E484B-12ED-4AEC-BB6F-C27CE115B855}" type="presParOf" srcId="{423EFB97-EB79-4012-B164-A703B25F0953}" destId="{66EB1307-8EF0-4A59-912D-782DD1BE632F}" srcOrd="0" destOrd="0" presId="urn:microsoft.com/office/officeart/2005/8/layout/orgChart1"/>
    <dgm:cxn modelId="{D38CAED7-F718-4851-9124-1E966F6F7E4D}" type="presParOf" srcId="{66EB1307-8EF0-4A59-912D-782DD1BE632F}" destId="{2ADCFE8D-9605-4530-9EE9-B9C194B67DC7}" srcOrd="0" destOrd="0" presId="urn:microsoft.com/office/officeart/2005/8/layout/orgChart1"/>
    <dgm:cxn modelId="{19B83E1E-6FEB-4C03-82D0-0D5EF194C924}" type="presParOf" srcId="{66EB1307-8EF0-4A59-912D-782DD1BE632F}" destId="{A1680359-82FC-47E4-8601-FEB115816EBB}" srcOrd="1" destOrd="0" presId="urn:microsoft.com/office/officeart/2005/8/layout/orgChart1"/>
    <dgm:cxn modelId="{49925B8D-DA2B-4166-BA81-B6A3AC5E8A47}" type="presParOf" srcId="{423EFB97-EB79-4012-B164-A703B25F0953}" destId="{BF5D8F7D-60CF-411D-987A-7B7B7B19A9EE}" srcOrd="1" destOrd="0" presId="urn:microsoft.com/office/officeart/2005/8/layout/orgChart1"/>
    <dgm:cxn modelId="{82646DE8-1BAB-42AE-8BD9-412D4D474AD8}" type="presParOf" srcId="{423EFB97-EB79-4012-B164-A703B25F0953}" destId="{53395CD9-5AA8-49C5-B084-145991D96406}" srcOrd="2" destOrd="0" presId="urn:microsoft.com/office/officeart/2005/8/layout/orgChart1"/>
    <dgm:cxn modelId="{69A740C4-71EE-4BED-AE8C-C89691F14987}" type="presParOf" srcId="{ACC8AB62-FE1B-4BD5-9DA9-E1BB40CBBA7B}" destId="{F92E90E8-B082-4509-85CC-B3CB791567C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2DAE126-6315-498B-A9B6-B3AD1128C4C3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290F7A-8FB5-44D6-9E94-8A73065AD925}">
      <dgm:prSet phldrT="[Text]" custT="1"/>
      <dgm:spPr/>
      <dgm:t>
        <a:bodyPr/>
        <a:lstStyle/>
        <a:p>
          <a:r>
            <a:rPr lang="en-US" sz="900" dirty="0" err="1"/>
            <a:t>Potencial</a:t>
          </a:r>
          <a:r>
            <a:rPr lang="en-US" sz="900" dirty="0"/>
            <a:t> </a:t>
          </a:r>
          <a:r>
            <a:rPr lang="en-US" sz="900" dirty="0" smtClean="0"/>
            <a:t> </a:t>
          </a:r>
          <a:r>
            <a:rPr lang="en-US" sz="900" dirty="0" err="1" smtClean="0"/>
            <a:t>psicosocial</a:t>
          </a:r>
          <a:r>
            <a:rPr lang="en-US" sz="900" dirty="0" smtClean="0"/>
            <a:t> </a:t>
          </a:r>
          <a:endParaRPr lang="en-US" sz="900" dirty="0"/>
        </a:p>
      </dgm:t>
    </dgm:pt>
    <dgm:pt modelId="{6FF90E24-77C3-474F-B401-6CE4090B0C00}" type="parTrans" cxnId="{AD9EBAB4-F91A-4229-9405-0EDD4AF87BEE}">
      <dgm:prSet/>
      <dgm:spPr/>
      <dgm:t>
        <a:bodyPr/>
        <a:lstStyle/>
        <a:p>
          <a:endParaRPr lang="en-US"/>
        </a:p>
      </dgm:t>
    </dgm:pt>
    <dgm:pt modelId="{800E0955-C5A6-4BCF-9368-33A69E297629}" type="sibTrans" cxnId="{AD9EBAB4-F91A-4229-9405-0EDD4AF87BEE}">
      <dgm:prSet/>
      <dgm:spPr/>
      <dgm:t>
        <a:bodyPr/>
        <a:lstStyle/>
        <a:p>
          <a:endParaRPr lang="en-US"/>
        </a:p>
      </dgm:t>
    </dgm:pt>
    <dgm:pt modelId="{ABE9B71E-B460-48B1-8D92-828E81ECB6E4}">
      <dgm:prSet phldrT="[Text]"/>
      <dgm:spPr/>
      <dgm:t>
        <a:bodyPr/>
        <a:lstStyle/>
        <a:p>
          <a:r>
            <a:rPr lang="en-US" err="1"/>
            <a:t>Necesidades</a:t>
          </a:r>
          <a:r>
            <a:rPr lang="en-US"/>
            <a:t> de </a:t>
          </a:r>
          <a:r>
            <a:rPr lang="en-US" err="1"/>
            <a:t>seguridad</a:t>
          </a:r>
          <a:endParaRPr lang="en-US"/>
        </a:p>
      </dgm:t>
    </dgm:pt>
    <dgm:pt modelId="{897A0F8F-07C7-4624-B532-4C97B1A7607F}" type="parTrans" cxnId="{86901885-9958-4D6C-8F60-25264F0E0F84}">
      <dgm:prSet/>
      <dgm:spPr/>
      <dgm:t>
        <a:bodyPr/>
        <a:lstStyle/>
        <a:p>
          <a:endParaRPr lang="en-US"/>
        </a:p>
      </dgm:t>
    </dgm:pt>
    <dgm:pt modelId="{08BE9A4F-A5FE-42BA-B6CE-26FC3155B7CB}" type="sibTrans" cxnId="{86901885-9958-4D6C-8F60-25264F0E0F84}">
      <dgm:prSet/>
      <dgm:spPr/>
      <dgm:t>
        <a:bodyPr/>
        <a:lstStyle/>
        <a:p>
          <a:endParaRPr lang="en-US"/>
        </a:p>
      </dgm:t>
    </dgm:pt>
    <dgm:pt modelId="{40C95E97-6CA3-432D-BB65-5317F21CB984}">
      <dgm:prSet phldrT="[Text]"/>
      <dgm:spPr/>
      <dgm:t>
        <a:bodyPr/>
        <a:lstStyle/>
        <a:p>
          <a:r>
            <a:rPr lang="en-US" err="1"/>
            <a:t>Necesidades</a:t>
          </a:r>
          <a:r>
            <a:rPr lang="en-US"/>
            <a:t> </a:t>
          </a:r>
          <a:r>
            <a:rPr lang="en-US" err="1"/>
            <a:t>basicas</a:t>
          </a:r>
          <a:endParaRPr lang="en-US"/>
        </a:p>
      </dgm:t>
    </dgm:pt>
    <dgm:pt modelId="{2933E84F-68EF-4B13-BFF5-50669CE5169E}" type="parTrans" cxnId="{3291F5ED-C7E1-4A5F-92F1-8523DA9A4F42}">
      <dgm:prSet/>
      <dgm:spPr/>
      <dgm:t>
        <a:bodyPr/>
        <a:lstStyle/>
        <a:p>
          <a:endParaRPr lang="en-US"/>
        </a:p>
      </dgm:t>
    </dgm:pt>
    <dgm:pt modelId="{25A63523-6C92-442D-A3E5-914BF3B8F890}" type="sibTrans" cxnId="{3291F5ED-C7E1-4A5F-92F1-8523DA9A4F42}">
      <dgm:prSet/>
      <dgm:spPr/>
      <dgm:t>
        <a:bodyPr/>
        <a:lstStyle/>
        <a:p>
          <a:endParaRPr lang="en-US"/>
        </a:p>
      </dgm:t>
    </dgm:pt>
    <dgm:pt modelId="{2A0B345C-E9E7-4C87-AA9B-3265BC2634C8}">
      <dgm:prSet phldrT="[Text]" custT="1"/>
      <dgm:spPr/>
      <dgm:t>
        <a:bodyPr/>
        <a:lstStyle/>
        <a:p>
          <a:r>
            <a:rPr lang="en-US" sz="1000" dirty="0" err="1"/>
            <a:t>Potencial</a:t>
          </a:r>
          <a:r>
            <a:rPr lang="en-US" sz="1000" dirty="0"/>
            <a:t> </a:t>
          </a:r>
          <a:r>
            <a:rPr lang="en-US" sz="1000" dirty="0" smtClean="0"/>
            <a:t> </a:t>
          </a:r>
          <a:r>
            <a:rPr lang="en-US" sz="1000" dirty="0" err="1" smtClean="0"/>
            <a:t>creativo</a:t>
          </a:r>
          <a:endParaRPr lang="en-US" sz="1000" dirty="0"/>
        </a:p>
      </dgm:t>
    </dgm:pt>
    <dgm:pt modelId="{86321A7B-6CE1-4792-AE28-77FF40201D8E}" type="parTrans" cxnId="{A660F45B-87D8-4BFD-ABCE-DA27830EAEC4}">
      <dgm:prSet/>
      <dgm:spPr/>
      <dgm:t>
        <a:bodyPr/>
        <a:lstStyle/>
        <a:p>
          <a:endParaRPr lang="en-US"/>
        </a:p>
      </dgm:t>
    </dgm:pt>
    <dgm:pt modelId="{776E6997-1F72-4441-8686-2443FC26A54D}" type="sibTrans" cxnId="{A660F45B-87D8-4BFD-ABCE-DA27830EAEC4}">
      <dgm:prSet/>
      <dgm:spPr/>
      <dgm:t>
        <a:bodyPr/>
        <a:lstStyle/>
        <a:p>
          <a:endParaRPr lang="en-US"/>
        </a:p>
      </dgm:t>
    </dgm:pt>
    <dgm:pt modelId="{1EDA6361-3035-4E72-BAA1-6AA602B02319}" type="pres">
      <dgm:prSet presAssocID="{72DAE126-6315-498B-A9B6-B3AD1128C4C3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4448B3C0-396A-4628-87F3-A8BF0AD710D1}" type="pres">
      <dgm:prSet presAssocID="{72DAE126-6315-498B-A9B6-B3AD1128C4C3}" presName="pyramid" presStyleLbl="node1" presStyleIdx="0" presStyleCnt="1" custLinFactNeighborX="-5047" custLinFactNeighborY="2259"/>
      <dgm:spPr>
        <a:solidFill>
          <a:schemeClr val="accent4">
            <a:lumMod val="60000"/>
            <a:lumOff val="40000"/>
          </a:schemeClr>
        </a:solidFill>
      </dgm:spPr>
    </dgm:pt>
    <dgm:pt modelId="{B5591AD6-80BE-45F2-8FAC-9C5063653D59}" type="pres">
      <dgm:prSet presAssocID="{72DAE126-6315-498B-A9B6-B3AD1128C4C3}" presName="theList" presStyleCnt="0"/>
      <dgm:spPr/>
    </dgm:pt>
    <dgm:pt modelId="{45909DF8-6445-4FE7-AD03-D791BF54678C}" type="pres">
      <dgm:prSet presAssocID="{E7290F7A-8FB5-44D6-9E94-8A73065AD925}" presName="aNode" presStyleLbl="fgAcc1" presStyleIdx="0" presStyleCnt="4" custScaleX="178773" custScaleY="250550" custLinFactX="-76357" custLinFactY="30389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63FECC-0758-435F-A33E-265272BA2460}" type="pres">
      <dgm:prSet presAssocID="{E7290F7A-8FB5-44D6-9E94-8A73065AD925}" presName="aSpace" presStyleCnt="0"/>
      <dgm:spPr/>
    </dgm:pt>
    <dgm:pt modelId="{83024F8E-8831-43EF-BCFE-42023AA02532}" type="pres">
      <dgm:prSet presAssocID="{ABE9B71E-B460-48B1-8D92-828E81ECB6E4}" presName="aNode" presStyleLbl="fgAcc1" presStyleIdx="1" presStyleCnt="4" custLinFactY="100000" custLinFactNeighborX="-55982" custLinFactNeighborY="1874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39C8A5-DF86-4D9C-A095-A26026EAD285}" type="pres">
      <dgm:prSet presAssocID="{ABE9B71E-B460-48B1-8D92-828E81ECB6E4}" presName="aSpace" presStyleCnt="0"/>
      <dgm:spPr/>
    </dgm:pt>
    <dgm:pt modelId="{E041EDE4-934D-46F6-9DD0-9DB281D922D8}" type="pres">
      <dgm:prSet presAssocID="{40C95E97-6CA3-432D-BB65-5317F21CB984}" presName="aNode" presStyleLbl="fgAcc1" presStyleIdx="2" presStyleCnt="4" custLinFactY="128711" custLinFactNeighborX="-55982" custLinFactNeighborY="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2EEA4B-2319-4677-B68F-F146E1DBC1FD}" type="pres">
      <dgm:prSet presAssocID="{40C95E97-6CA3-432D-BB65-5317F21CB984}" presName="aSpace" presStyleCnt="0"/>
      <dgm:spPr/>
    </dgm:pt>
    <dgm:pt modelId="{09DF4D98-C495-49B5-837F-D18D935B47DF}" type="pres">
      <dgm:prSet presAssocID="{2A0B345C-E9E7-4C87-AA9B-3265BC2634C8}" presName="aNode" presStyleLbl="fgAcc1" presStyleIdx="3" presStyleCnt="4" custScaleX="160029" custScaleY="349248" custLinFactY="-400991" custLinFactNeighborX="87865" custLinFactNeighborY="-5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32E6DB-12AD-4832-A462-8D317C91D952}" type="pres">
      <dgm:prSet presAssocID="{2A0B345C-E9E7-4C87-AA9B-3265BC2634C8}" presName="aSpace" presStyleCnt="0"/>
      <dgm:spPr/>
    </dgm:pt>
  </dgm:ptLst>
  <dgm:cxnLst>
    <dgm:cxn modelId="{AD9EBAB4-F91A-4229-9405-0EDD4AF87BEE}" srcId="{72DAE126-6315-498B-A9B6-B3AD1128C4C3}" destId="{E7290F7A-8FB5-44D6-9E94-8A73065AD925}" srcOrd="0" destOrd="0" parTransId="{6FF90E24-77C3-474F-B401-6CE4090B0C00}" sibTransId="{800E0955-C5A6-4BCF-9368-33A69E297629}"/>
    <dgm:cxn modelId="{62AD4D25-C061-455A-9F7F-894C9BFBA0E1}" type="presOf" srcId="{40C95E97-6CA3-432D-BB65-5317F21CB984}" destId="{E041EDE4-934D-46F6-9DD0-9DB281D922D8}" srcOrd="0" destOrd="0" presId="urn:microsoft.com/office/officeart/2005/8/layout/pyramid2"/>
    <dgm:cxn modelId="{F5DD06C1-A0DA-4339-BCD1-2CF9E474075D}" type="presOf" srcId="{72DAE126-6315-498B-A9B6-B3AD1128C4C3}" destId="{1EDA6361-3035-4E72-BAA1-6AA602B02319}" srcOrd="0" destOrd="0" presId="urn:microsoft.com/office/officeart/2005/8/layout/pyramid2"/>
    <dgm:cxn modelId="{3291F5ED-C7E1-4A5F-92F1-8523DA9A4F42}" srcId="{72DAE126-6315-498B-A9B6-B3AD1128C4C3}" destId="{40C95E97-6CA3-432D-BB65-5317F21CB984}" srcOrd="2" destOrd="0" parTransId="{2933E84F-68EF-4B13-BFF5-50669CE5169E}" sibTransId="{25A63523-6C92-442D-A3E5-914BF3B8F890}"/>
    <dgm:cxn modelId="{86901885-9958-4D6C-8F60-25264F0E0F84}" srcId="{72DAE126-6315-498B-A9B6-B3AD1128C4C3}" destId="{ABE9B71E-B460-48B1-8D92-828E81ECB6E4}" srcOrd="1" destOrd="0" parTransId="{897A0F8F-07C7-4624-B532-4C97B1A7607F}" sibTransId="{08BE9A4F-A5FE-42BA-B6CE-26FC3155B7CB}"/>
    <dgm:cxn modelId="{6F2FEEFA-F4FC-4AE0-AE63-B1B5D8911021}" type="presOf" srcId="{ABE9B71E-B460-48B1-8D92-828E81ECB6E4}" destId="{83024F8E-8831-43EF-BCFE-42023AA02532}" srcOrd="0" destOrd="0" presId="urn:microsoft.com/office/officeart/2005/8/layout/pyramid2"/>
    <dgm:cxn modelId="{A1AE0AF5-0025-4CF7-B377-B5BE6C980700}" type="presOf" srcId="{E7290F7A-8FB5-44D6-9E94-8A73065AD925}" destId="{45909DF8-6445-4FE7-AD03-D791BF54678C}" srcOrd="0" destOrd="0" presId="urn:microsoft.com/office/officeart/2005/8/layout/pyramid2"/>
    <dgm:cxn modelId="{3DBFF33F-8892-4A70-AFD4-62F904C40C21}" type="presOf" srcId="{2A0B345C-E9E7-4C87-AA9B-3265BC2634C8}" destId="{09DF4D98-C495-49B5-837F-D18D935B47DF}" srcOrd="0" destOrd="0" presId="urn:microsoft.com/office/officeart/2005/8/layout/pyramid2"/>
    <dgm:cxn modelId="{A660F45B-87D8-4BFD-ABCE-DA27830EAEC4}" srcId="{72DAE126-6315-498B-A9B6-B3AD1128C4C3}" destId="{2A0B345C-E9E7-4C87-AA9B-3265BC2634C8}" srcOrd="3" destOrd="0" parTransId="{86321A7B-6CE1-4792-AE28-77FF40201D8E}" sibTransId="{776E6997-1F72-4441-8686-2443FC26A54D}"/>
    <dgm:cxn modelId="{5B14C152-4EFC-4855-AABA-A229819A7B3E}" type="presParOf" srcId="{1EDA6361-3035-4E72-BAA1-6AA602B02319}" destId="{4448B3C0-396A-4628-87F3-A8BF0AD710D1}" srcOrd="0" destOrd="0" presId="urn:microsoft.com/office/officeart/2005/8/layout/pyramid2"/>
    <dgm:cxn modelId="{E1AEBB81-F79F-409C-8B6E-D4CE10900A62}" type="presParOf" srcId="{1EDA6361-3035-4E72-BAA1-6AA602B02319}" destId="{B5591AD6-80BE-45F2-8FAC-9C5063653D59}" srcOrd="1" destOrd="0" presId="urn:microsoft.com/office/officeart/2005/8/layout/pyramid2"/>
    <dgm:cxn modelId="{88A54CCC-EFAD-433E-A407-F360A9EEC6D7}" type="presParOf" srcId="{B5591AD6-80BE-45F2-8FAC-9C5063653D59}" destId="{45909DF8-6445-4FE7-AD03-D791BF54678C}" srcOrd="0" destOrd="0" presId="urn:microsoft.com/office/officeart/2005/8/layout/pyramid2"/>
    <dgm:cxn modelId="{08046235-06B6-4ED3-885D-A182694B04C7}" type="presParOf" srcId="{B5591AD6-80BE-45F2-8FAC-9C5063653D59}" destId="{3463FECC-0758-435F-A33E-265272BA2460}" srcOrd="1" destOrd="0" presId="urn:microsoft.com/office/officeart/2005/8/layout/pyramid2"/>
    <dgm:cxn modelId="{64E2876F-9501-4D42-AB8B-C740E16D36E7}" type="presParOf" srcId="{B5591AD6-80BE-45F2-8FAC-9C5063653D59}" destId="{83024F8E-8831-43EF-BCFE-42023AA02532}" srcOrd="2" destOrd="0" presId="urn:microsoft.com/office/officeart/2005/8/layout/pyramid2"/>
    <dgm:cxn modelId="{7EF16EFF-0419-40B7-BC4E-BCBF7504BF09}" type="presParOf" srcId="{B5591AD6-80BE-45F2-8FAC-9C5063653D59}" destId="{1A39C8A5-DF86-4D9C-A095-A26026EAD285}" srcOrd="3" destOrd="0" presId="urn:microsoft.com/office/officeart/2005/8/layout/pyramid2"/>
    <dgm:cxn modelId="{DAB34A0F-3054-4DEF-B729-7D462B1B96B0}" type="presParOf" srcId="{B5591AD6-80BE-45F2-8FAC-9C5063653D59}" destId="{E041EDE4-934D-46F6-9DD0-9DB281D922D8}" srcOrd="4" destOrd="0" presId="urn:microsoft.com/office/officeart/2005/8/layout/pyramid2"/>
    <dgm:cxn modelId="{5731381F-0594-4A26-9243-4C49E0AC9224}" type="presParOf" srcId="{B5591AD6-80BE-45F2-8FAC-9C5063653D59}" destId="{BA2EEA4B-2319-4677-B68F-F146E1DBC1FD}" srcOrd="5" destOrd="0" presId="urn:microsoft.com/office/officeart/2005/8/layout/pyramid2"/>
    <dgm:cxn modelId="{6D7D20B4-856D-4240-B192-78CFE07E8DD6}" type="presParOf" srcId="{B5591AD6-80BE-45F2-8FAC-9C5063653D59}" destId="{09DF4D98-C495-49B5-837F-D18D935B47DF}" srcOrd="6" destOrd="0" presId="urn:microsoft.com/office/officeart/2005/8/layout/pyramid2"/>
    <dgm:cxn modelId="{4EB2E0A7-7EC3-4CE3-B6C4-651712D9B55A}" type="presParOf" srcId="{B5591AD6-80BE-45F2-8FAC-9C5063653D59}" destId="{8932E6DB-12AD-4832-A462-8D317C91D952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AE7ECD0-13D8-4C4D-987A-4FAC6C2459CE}" type="doc">
      <dgm:prSet loTypeId="urn:microsoft.com/office/officeart/2005/8/layout/hList7#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356956-BBDB-465D-A92E-735E6F9F0B9E}">
      <dgm:prSet phldrT="[Text]"/>
      <dgm:spPr/>
      <dgm:t>
        <a:bodyPr/>
        <a:lstStyle/>
        <a:p>
          <a:r>
            <a:rPr lang="en-US" dirty="0" err="1"/>
            <a:t>Huella</a:t>
          </a:r>
          <a:r>
            <a:rPr lang="en-US" dirty="0"/>
            <a:t> de </a:t>
          </a:r>
          <a:r>
            <a:rPr lang="en-US" dirty="0" err="1"/>
            <a:t>carbono</a:t>
          </a:r>
          <a:endParaRPr lang="en-US" dirty="0"/>
        </a:p>
      </dgm:t>
    </dgm:pt>
    <dgm:pt modelId="{E3539EA1-2178-4777-ADFC-7D387F22C798}" type="parTrans" cxnId="{F9087907-19FF-4DE1-896C-CEB172AB7CAA}">
      <dgm:prSet/>
      <dgm:spPr/>
      <dgm:t>
        <a:bodyPr/>
        <a:lstStyle/>
        <a:p>
          <a:endParaRPr lang="en-US"/>
        </a:p>
      </dgm:t>
    </dgm:pt>
    <dgm:pt modelId="{61263227-C483-4EED-974B-8B69DBC5ECA9}" type="sibTrans" cxnId="{F9087907-19FF-4DE1-896C-CEB172AB7CAA}">
      <dgm:prSet/>
      <dgm:spPr/>
      <dgm:t>
        <a:bodyPr/>
        <a:lstStyle/>
        <a:p>
          <a:endParaRPr lang="en-US"/>
        </a:p>
      </dgm:t>
    </dgm:pt>
    <dgm:pt modelId="{BF7BD25E-882D-4444-8722-BC2A34C1CBB0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err="1"/>
            <a:t>Consumo</a:t>
          </a:r>
          <a:r>
            <a:rPr lang="en-US"/>
            <a:t> y </a:t>
          </a:r>
          <a:r>
            <a:rPr lang="en-US" err="1"/>
            <a:t>ahorro</a:t>
          </a:r>
          <a:r>
            <a:rPr lang="en-US"/>
            <a:t> </a:t>
          </a:r>
          <a:r>
            <a:rPr lang="en-US" err="1"/>
            <a:t>etico</a:t>
          </a:r>
          <a:endParaRPr lang="en-US"/>
        </a:p>
      </dgm:t>
    </dgm:pt>
    <dgm:pt modelId="{E92BEE0F-A5B3-4671-8E9F-C5F488ADB722}" type="parTrans" cxnId="{56839423-BF38-46CD-A4CD-081B45DCA722}">
      <dgm:prSet/>
      <dgm:spPr/>
      <dgm:t>
        <a:bodyPr/>
        <a:lstStyle/>
        <a:p>
          <a:endParaRPr lang="en-US"/>
        </a:p>
      </dgm:t>
    </dgm:pt>
    <dgm:pt modelId="{3D926BDC-8D59-4DEF-89B5-6D4844DCC277}" type="sibTrans" cxnId="{56839423-BF38-46CD-A4CD-081B45DCA722}">
      <dgm:prSet/>
      <dgm:spPr/>
      <dgm:t>
        <a:bodyPr/>
        <a:lstStyle/>
        <a:p>
          <a:endParaRPr lang="en-US"/>
        </a:p>
      </dgm:t>
    </dgm:pt>
    <dgm:pt modelId="{B1E2D934-A6EB-4EF5-BCEC-F5A22EE1AD17}">
      <dgm:prSet phldrT="[Text]"/>
      <dgm:spPr/>
      <dgm:t>
        <a:bodyPr/>
        <a:lstStyle/>
        <a:p>
          <a:r>
            <a:rPr lang="en-US" err="1"/>
            <a:t>Voto</a:t>
          </a:r>
          <a:r>
            <a:rPr lang="en-US"/>
            <a:t> </a:t>
          </a:r>
          <a:r>
            <a:rPr lang="en-US" err="1"/>
            <a:t>consciente</a:t>
          </a:r>
          <a:endParaRPr lang="en-US"/>
        </a:p>
      </dgm:t>
    </dgm:pt>
    <dgm:pt modelId="{5D2CE6A8-B08B-46FF-AD50-0C726F393E47}" type="parTrans" cxnId="{ADC03CC0-3541-4FC2-858A-2AA27DC8F255}">
      <dgm:prSet/>
      <dgm:spPr/>
      <dgm:t>
        <a:bodyPr/>
        <a:lstStyle/>
        <a:p>
          <a:endParaRPr lang="en-US"/>
        </a:p>
      </dgm:t>
    </dgm:pt>
    <dgm:pt modelId="{6DB1FBEB-3271-46FD-B393-22456F36077E}" type="sibTrans" cxnId="{ADC03CC0-3541-4FC2-858A-2AA27DC8F255}">
      <dgm:prSet/>
      <dgm:spPr/>
      <dgm:t>
        <a:bodyPr/>
        <a:lstStyle/>
        <a:p>
          <a:endParaRPr lang="en-US"/>
        </a:p>
      </dgm:t>
    </dgm:pt>
    <dgm:pt modelId="{C438B173-4705-4AC1-B62D-635F4297E9EA}">
      <dgm:prSet phldrT="[Text]"/>
      <dgm:spPr/>
      <dgm:t>
        <a:bodyPr/>
        <a:lstStyle/>
        <a:p>
          <a:r>
            <a:rPr lang="en-US" err="1"/>
            <a:t>Impuesto</a:t>
          </a:r>
          <a:r>
            <a:rPr lang="en-US"/>
            <a:t> </a:t>
          </a:r>
          <a:r>
            <a:rPr lang="en-US" err="1"/>
            <a:t>responsable</a:t>
          </a:r>
          <a:endParaRPr lang="en-US"/>
        </a:p>
      </dgm:t>
    </dgm:pt>
    <dgm:pt modelId="{F39A8D2A-78A7-41BF-87ED-AF81CF46AB15}" type="parTrans" cxnId="{524C861F-BD4C-4162-9F7F-8139BF2959F0}">
      <dgm:prSet/>
      <dgm:spPr/>
      <dgm:t>
        <a:bodyPr/>
        <a:lstStyle/>
        <a:p>
          <a:endParaRPr lang="en-US"/>
        </a:p>
      </dgm:t>
    </dgm:pt>
    <dgm:pt modelId="{2AE20CE7-3BCB-42F9-84CC-4FC6939189B3}" type="sibTrans" cxnId="{524C861F-BD4C-4162-9F7F-8139BF2959F0}">
      <dgm:prSet/>
      <dgm:spPr/>
      <dgm:t>
        <a:bodyPr/>
        <a:lstStyle/>
        <a:p>
          <a:endParaRPr lang="en-US"/>
        </a:p>
      </dgm:t>
    </dgm:pt>
    <dgm:pt modelId="{D8022601-51D1-43B1-9E9F-10436C9F4B95}" type="pres">
      <dgm:prSet presAssocID="{CAE7ECD0-13D8-4C4D-987A-4FAC6C2459C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9306E3-BDED-49B7-80D5-8A6C88A55EB2}" type="pres">
      <dgm:prSet presAssocID="{CAE7ECD0-13D8-4C4D-987A-4FAC6C2459CE}" presName="fgShape" presStyleLbl="fgShp" presStyleIdx="0" presStyleCnt="1"/>
      <dgm:spPr/>
    </dgm:pt>
    <dgm:pt modelId="{CD59D75A-665A-4B10-8A53-67B458D873C6}" type="pres">
      <dgm:prSet presAssocID="{CAE7ECD0-13D8-4C4D-987A-4FAC6C2459CE}" presName="linComp" presStyleCnt="0"/>
      <dgm:spPr/>
    </dgm:pt>
    <dgm:pt modelId="{DCAAE8C6-B414-487D-A223-D6BCCF79AEBB}" type="pres">
      <dgm:prSet presAssocID="{37356956-BBDB-465D-A92E-735E6F9F0B9E}" presName="compNode" presStyleCnt="0"/>
      <dgm:spPr/>
    </dgm:pt>
    <dgm:pt modelId="{0E2EAA95-4AA5-4075-94F3-A32D7474F814}" type="pres">
      <dgm:prSet presAssocID="{37356956-BBDB-465D-A92E-735E6F9F0B9E}" presName="bkgdShape" presStyleLbl="node1" presStyleIdx="0" presStyleCnt="4"/>
      <dgm:spPr/>
      <dgm:t>
        <a:bodyPr/>
        <a:lstStyle/>
        <a:p>
          <a:endParaRPr lang="en-US"/>
        </a:p>
      </dgm:t>
    </dgm:pt>
    <dgm:pt modelId="{27D49672-BB98-48FF-B615-0507B1F1EE20}" type="pres">
      <dgm:prSet presAssocID="{37356956-BBDB-465D-A92E-735E6F9F0B9E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363601-9715-4389-8DCF-A203AFEEA8D4}" type="pres">
      <dgm:prSet presAssocID="{37356956-BBDB-465D-A92E-735E6F9F0B9E}" presName="invisiNode" presStyleLbl="node1" presStyleIdx="0" presStyleCnt="4"/>
      <dgm:spPr/>
    </dgm:pt>
    <dgm:pt modelId="{06FB1CAA-481A-403B-8F3E-7193E6B49A98}" type="pres">
      <dgm:prSet presAssocID="{37356956-BBDB-465D-A92E-735E6F9F0B9E}" presName="imagNode" presStyleLbl="fgImgPlace1" presStyleIdx="0" presStyleCnt="4"/>
      <dgm:spPr/>
    </dgm:pt>
    <dgm:pt modelId="{701BEB99-1457-4C57-ABCB-E05BF9E15207}" type="pres">
      <dgm:prSet presAssocID="{61263227-C483-4EED-974B-8B69DBC5ECA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BD5C3EE-EE8A-4411-9CCA-638EF1FF8661}" type="pres">
      <dgm:prSet presAssocID="{BF7BD25E-882D-4444-8722-BC2A34C1CBB0}" presName="compNode" presStyleCnt="0"/>
      <dgm:spPr/>
    </dgm:pt>
    <dgm:pt modelId="{6E8E4DDC-4373-4D6B-AEA7-0996791A4F7A}" type="pres">
      <dgm:prSet presAssocID="{BF7BD25E-882D-4444-8722-BC2A34C1CBB0}" presName="bkgdShape" presStyleLbl="node1" presStyleIdx="1" presStyleCnt="4" custLinFactNeighborX="1250" custLinFactNeighborY="-14"/>
      <dgm:spPr/>
      <dgm:t>
        <a:bodyPr/>
        <a:lstStyle/>
        <a:p>
          <a:endParaRPr lang="en-US"/>
        </a:p>
      </dgm:t>
    </dgm:pt>
    <dgm:pt modelId="{099F9003-2119-4BC1-920A-617A3CE535A3}" type="pres">
      <dgm:prSet presAssocID="{BF7BD25E-882D-4444-8722-BC2A34C1CBB0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20EBEB-BAD0-413B-B789-677EF119A08B}" type="pres">
      <dgm:prSet presAssocID="{BF7BD25E-882D-4444-8722-BC2A34C1CBB0}" presName="invisiNode" presStyleLbl="node1" presStyleIdx="1" presStyleCnt="4"/>
      <dgm:spPr/>
    </dgm:pt>
    <dgm:pt modelId="{1CEA8B17-8EAB-469B-A2F7-F09C15FE3CDD}" type="pres">
      <dgm:prSet presAssocID="{BF7BD25E-882D-4444-8722-BC2A34C1CBB0}" presName="imagNode" presStyleLbl="fgImgPlace1" presStyleIdx="1" presStyleCnt="4" custLinFactNeighborX="-2961" custLinFactNeighborY="380"/>
      <dgm:spPr/>
    </dgm:pt>
    <dgm:pt modelId="{D273284B-5835-49AE-ACDE-E8A3C0BFBB1B}" type="pres">
      <dgm:prSet presAssocID="{3D926BDC-8D59-4DEF-89B5-6D4844DCC27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77BB6B9-2BE6-462F-AD9D-0CD4752BF864}" type="pres">
      <dgm:prSet presAssocID="{B1E2D934-A6EB-4EF5-BCEC-F5A22EE1AD17}" presName="compNode" presStyleCnt="0"/>
      <dgm:spPr/>
    </dgm:pt>
    <dgm:pt modelId="{0135F707-BEF1-4761-8D63-953382CAEB71}" type="pres">
      <dgm:prSet presAssocID="{B1E2D934-A6EB-4EF5-BCEC-F5A22EE1AD17}" presName="bkgdShape" presStyleLbl="node1" presStyleIdx="2" presStyleCnt="4"/>
      <dgm:spPr/>
      <dgm:t>
        <a:bodyPr/>
        <a:lstStyle/>
        <a:p>
          <a:endParaRPr lang="en-US"/>
        </a:p>
      </dgm:t>
    </dgm:pt>
    <dgm:pt modelId="{71D8957B-4E5A-490E-B854-EB84FF4B0146}" type="pres">
      <dgm:prSet presAssocID="{B1E2D934-A6EB-4EF5-BCEC-F5A22EE1AD17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69C669-B92B-4392-8186-0034923F43C6}" type="pres">
      <dgm:prSet presAssocID="{B1E2D934-A6EB-4EF5-BCEC-F5A22EE1AD17}" presName="invisiNode" presStyleLbl="node1" presStyleIdx="2" presStyleCnt="4"/>
      <dgm:spPr/>
    </dgm:pt>
    <dgm:pt modelId="{40EBEF17-F941-464F-B370-F3C7F7FC161F}" type="pres">
      <dgm:prSet presAssocID="{B1E2D934-A6EB-4EF5-BCEC-F5A22EE1AD17}" presName="imagNode" presStyleLbl="fgImgPlace1" presStyleIdx="2" presStyleCnt="4"/>
      <dgm:spPr/>
    </dgm:pt>
    <dgm:pt modelId="{9ED29680-52D5-4645-9D8D-8A4F03989A8E}" type="pres">
      <dgm:prSet presAssocID="{6DB1FBEB-3271-46FD-B393-22456F36077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3C2C7DB-47E5-467E-BDF6-2A7067AB356E}" type="pres">
      <dgm:prSet presAssocID="{C438B173-4705-4AC1-B62D-635F4297E9EA}" presName="compNode" presStyleCnt="0"/>
      <dgm:spPr/>
    </dgm:pt>
    <dgm:pt modelId="{37E37C1F-3CEA-433D-9E1A-4EE0C68F0369}" type="pres">
      <dgm:prSet presAssocID="{C438B173-4705-4AC1-B62D-635F4297E9EA}" presName="bkgdShape" presStyleLbl="node1" presStyleIdx="3" presStyleCnt="4" custLinFactNeighborX="9821" custLinFactNeighborY="-2061"/>
      <dgm:spPr/>
      <dgm:t>
        <a:bodyPr/>
        <a:lstStyle/>
        <a:p>
          <a:endParaRPr lang="en-US"/>
        </a:p>
      </dgm:t>
    </dgm:pt>
    <dgm:pt modelId="{9E8C32C1-60EF-4EBC-AFFD-FDB12E541AAB}" type="pres">
      <dgm:prSet presAssocID="{C438B173-4705-4AC1-B62D-635F4297E9EA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7DE7EF-C211-42C2-A04D-4325D946DEBB}" type="pres">
      <dgm:prSet presAssocID="{C438B173-4705-4AC1-B62D-635F4297E9EA}" presName="invisiNode" presStyleLbl="node1" presStyleIdx="3" presStyleCnt="4"/>
      <dgm:spPr/>
    </dgm:pt>
    <dgm:pt modelId="{0DF58135-4A19-4D57-A100-31F54C9C5505}" type="pres">
      <dgm:prSet presAssocID="{C438B173-4705-4AC1-B62D-635F4297E9EA}" presName="imagNode" presStyleLbl="fgImgPlace1" presStyleIdx="3" presStyleCnt="4"/>
      <dgm:spPr/>
    </dgm:pt>
  </dgm:ptLst>
  <dgm:cxnLst>
    <dgm:cxn modelId="{50EF1F85-FABC-4931-8DC0-6F4921164208}" type="presOf" srcId="{37356956-BBDB-465D-A92E-735E6F9F0B9E}" destId="{0E2EAA95-4AA5-4075-94F3-A32D7474F814}" srcOrd="0" destOrd="0" presId="urn:microsoft.com/office/officeart/2005/8/layout/hList7#2"/>
    <dgm:cxn modelId="{83AD6251-36CD-40FC-BFA9-667A6C3A0DE3}" type="presOf" srcId="{37356956-BBDB-465D-A92E-735E6F9F0B9E}" destId="{27D49672-BB98-48FF-B615-0507B1F1EE20}" srcOrd="1" destOrd="0" presId="urn:microsoft.com/office/officeart/2005/8/layout/hList7#2"/>
    <dgm:cxn modelId="{42BADAB5-423A-4D23-9C1C-1D720B6F0325}" type="presOf" srcId="{C438B173-4705-4AC1-B62D-635F4297E9EA}" destId="{9E8C32C1-60EF-4EBC-AFFD-FDB12E541AAB}" srcOrd="1" destOrd="0" presId="urn:microsoft.com/office/officeart/2005/8/layout/hList7#2"/>
    <dgm:cxn modelId="{56839423-BF38-46CD-A4CD-081B45DCA722}" srcId="{CAE7ECD0-13D8-4C4D-987A-4FAC6C2459CE}" destId="{BF7BD25E-882D-4444-8722-BC2A34C1CBB0}" srcOrd="1" destOrd="0" parTransId="{E92BEE0F-A5B3-4671-8E9F-C5F488ADB722}" sibTransId="{3D926BDC-8D59-4DEF-89B5-6D4844DCC277}"/>
    <dgm:cxn modelId="{1EB13C08-9567-4AC5-87FC-354652B10C7B}" type="presOf" srcId="{61263227-C483-4EED-974B-8B69DBC5ECA9}" destId="{701BEB99-1457-4C57-ABCB-E05BF9E15207}" srcOrd="0" destOrd="0" presId="urn:microsoft.com/office/officeart/2005/8/layout/hList7#2"/>
    <dgm:cxn modelId="{524C861F-BD4C-4162-9F7F-8139BF2959F0}" srcId="{CAE7ECD0-13D8-4C4D-987A-4FAC6C2459CE}" destId="{C438B173-4705-4AC1-B62D-635F4297E9EA}" srcOrd="3" destOrd="0" parTransId="{F39A8D2A-78A7-41BF-87ED-AF81CF46AB15}" sibTransId="{2AE20CE7-3BCB-42F9-84CC-4FC6939189B3}"/>
    <dgm:cxn modelId="{A86BDCD0-5912-48DF-90CB-F50D71CFA4C4}" type="presOf" srcId="{3D926BDC-8D59-4DEF-89B5-6D4844DCC277}" destId="{D273284B-5835-49AE-ACDE-E8A3C0BFBB1B}" srcOrd="0" destOrd="0" presId="urn:microsoft.com/office/officeart/2005/8/layout/hList7#2"/>
    <dgm:cxn modelId="{ADC03CC0-3541-4FC2-858A-2AA27DC8F255}" srcId="{CAE7ECD0-13D8-4C4D-987A-4FAC6C2459CE}" destId="{B1E2D934-A6EB-4EF5-BCEC-F5A22EE1AD17}" srcOrd="2" destOrd="0" parTransId="{5D2CE6A8-B08B-46FF-AD50-0C726F393E47}" sibTransId="{6DB1FBEB-3271-46FD-B393-22456F36077E}"/>
    <dgm:cxn modelId="{F464C51A-2F89-4969-B317-8AC8167C072D}" type="presOf" srcId="{B1E2D934-A6EB-4EF5-BCEC-F5A22EE1AD17}" destId="{71D8957B-4E5A-490E-B854-EB84FF4B0146}" srcOrd="1" destOrd="0" presId="urn:microsoft.com/office/officeart/2005/8/layout/hList7#2"/>
    <dgm:cxn modelId="{492E027B-979B-474D-845F-FCB942C0BDBE}" type="presOf" srcId="{BF7BD25E-882D-4444-8722-BC2A34C1CBB0}" destId="{099F9003-2119-4BC1-920A-617A3CE535A3}" srcOrd="1" destOrd="0" presId="urn:microsoft.com/office/officeart/2005/8/layout/hList7#2"/>
    <dgm:cxn modelId="{FBC264CF-F5BA-4C43-AD06-559F1734351B}" type="presOf" srcId="{B1E2D934-A6EB-4EF5-BCEC-F5A22EE1AD17}" destId="{0135F707-BEF1-4761-8D63-953382CAEB71}" srcOrd="0" destOrd="0" presId="urn:microsoft.com/office/officeart/2005/8/layout/hList7#2"/>
    <dgm:cxn modelId="{0608B10B-E17E-4AA0-9FAA-A9B95C0889DB}" type="presOf" srcId="{BF7BD25E-882D-4444-8722-BC2A34C1CBB0}" destId="{6E8E4DDC-4373-4D6B-AEA7-0996791A4F7A}" srcOrd="0" destOrd="0" presId="urn:microsoft.com/office/officeart/2005/8/layout/hList7#2"/>
    <dgm:cxn modelId="{AE149734-16DD-404C-96B8-C4B56B3267A8}" type="presOf" srcId="{6DB1FBEB-3271-46FD-B393-22456F36077E}" destId="{9ED29680-52D5-4645-9D8D-8A4F03989A8E}" srcOrd="0" destOrd="0" presId="urn:microsoft.com/office/officeart/2005/8/layout/hList7#2"/>
    <dgm:cxn modelId="{B29CD406-D111-4468-A96C-3E22C30E234E}" type="presOf" srcId="{C438B173-4705-4AC1-B62D-635F4297E9EA}" destId="{37E37C1F-3CEA-433D-9E1A-4EE0C68F0369}" srcOrd="0" destOrd="0" presId="urn:microsoft.com/office/officeart/2005/8/layout/hList7#2"/>
    <dgm:cxn modelId="{08D9C713-57E3-4801-B01A-2308E934879F}" type="presOf" srcId="{CAE7ECD0-13D8-4C4D-987A-4FAC6C2459CE}" destId="{D8022601-51D1-43B1-9E9F-10436C9F4B95}" srcOrd="0" destOrd="0" presId="urn:microsoft.com/office/officeart/2005/8/layout/hList7#2"/>
    <dgm:cxn modelId="{F9087907-19FF-4DE1-896C-CEB172AB7CAA}" srcId="{CAE7ECD0-13D8-4C4D-987A-4FAC6C2459CE}" destId="{37356956-BBDB-465D-A92E-735E6F9F0B9E}" srcOrd="0" destOrd="0" parTransId="{E3539EA1-2178-4777-ADFC-7D387F22C798}" sibTransId="{61263227-C483-4EED-974B-8B69DBC5ECA9}"/>
    <dgm:cxn modelId="{D6969F72-B087-4DB7-A20D-6C0E7F7C99DD}" type="presParOf" srcId="{D8022601-51D1-43B1-9E9F-10436C9F4B95}" destId="{F79306E3-BDED-49B7-80D5-8A6C88A55EB2}" srcOrd="0" destOrd="0" presId="urn:microsoft.com/office/officeart/2005/8/layout/hList7#2"/>
    <dgm:cxn modelId="{EE05593A-2CF1-4755-912F-051F74F242E2}" type="presParOf" srcId="{D8022601-51D1-43B1-9E9F-10436C9F4B95}" destId="{CD59D75A-665A-4B10-8A53-67B458D873C6}" srcOrd="1" destOrd="0" presId="urn:microsoft.com/office/officeart/2005/8/layout/hList7#2"/>
    <dgm:cxn modelId="{B14AE690-7503-48EF-B4CC-6A2C3FB31333}" type="presParOf" srcId="{CD59D75A-665A-4B10-8A53-67B458D873C6}" destId="{DCAAE8C6-B414-487D-A223-D6BCCF79AEBB}" srcOrd="0" destOrd="0" presId="urn:microsoft.com/office/officeart/2005/8/layout/hList7#2"/>
    <dgm:cxn modelId="{91842033-8E83-469E-A7ED-11D48D480D46}" type="presParOf" srcId="{DCAAE8C6-B414-487D-A223-D6BCCF79AEBB}" destId="{0E2EAA95-4AA5-4075-94F3-A32D7474F814}" srcOrd="0" destOrd="0" presId="urn:microsoft.com/office/officeart/2005/8/layout/hList7#2"/>
    <dgm:cxn modelId="{2A23BA4A-3636-4B45-A284-EBC92D6EF338}" type="presParOf" srcId="{DCAAE8C6-B414-487D-A223-D6BCCF79AEBB}" destId="{27D49672-BB98-48FF-B615-0507B1F1EE20}" srcOrd="1" destOrd="0" presId="urn:microsoft.com/office/officeart/2005/8/layout/hList7#2"/>
    <dgm:cxn modelId="{68B3E550-7F82-4AFD-911C-78B25ACD12D6}" type="presParOf" srcId="{DCAAE8C6-B414-487D-A223-D6BCCF79AEBB}" destId="{FC363601-9715-4389-8DCF-A203AFEEA8D4}" srcOrd="2" destOrd="0" presId="urn:microsoft.com/office/officeart/2005/8/layout/hList7#2"/>
    <dgm:cxn modelId="{E0DDF2D4-DF79-4C29-AA67-C7D9BA8AD22E}" type="presParOf" srcId="{DCAAE8C6-B414-487D-A223-D6BCCF79AEBB}" destId="{06FB1CAA-481A-403B-8F3E-7193E6B49A98}" srcOrd="3" destOrd="0" presId="urn:microsoft.com/office/officeart/2005/8/layout/hList7#2"/>
    <dgm:cxn modelId="{6F436604-4E87-4FEB-A3FD-BB6FB9B2A927}" type="presParOf" srcId="{CD59D75A-665A-4B10-8A53-67B458D873C6}" destId="{701BEB99-1457-4C57-ABCB-E05BF9E15207}" srcOrd="1" destOrd="0" presId="urn:microsoft.com/office/officeart/2005/8/layout/hList7#2"/>
    <dgm:cxn modelId="{2A985697-3139-4EB8-8CC5-9AC3E31E4C48}" type="presParOf" srcId="{CD59D75A-665A-4B10-8A53-67B458D873C6}" destId="{2BD5C3EE-EE8A-4411-9CCA-638EF1FF8661}" srcOrd="2" destOrd="0" presId="urn:microsoft.com/office/officeart/2005/8/layout/hList7#2"/>
    <dgm:cxn modelId="{E420689A-3EBB-4D8B-AA92-688CAB0845B6}" type="presParOf" srcId="{2BD5C3EE-EE8A-4411-9CCA-638EF1FF8661}" destId="{6E8E4DDC-4373-4D6B-AEA7-0996791A4F7A}" srcOrd="0" destOrd="0" presId="urn:microsoft.com/office/officeart/2005/8/layout/hList7#2"/>
    <dgm:cxn modelId="{86105FB7-BA3A-4F87-8E95-5C2045008EBB}" type="presParOf" srcId="{2BD5C3EE-EE8A-4411-9CCA-638EF1FF8661}" destId="{099F9003-2119-4BC1-920A-617A3CE535A3}" srcOrd="1" destOrd="0" presId="urn:microsoft.com/office/officeart/2005/8/layout/hList7#2"/>
    <dgm:cxn modelId="{39C1BA4F-D628-4649-AB79-DC9DFA8EC848}" type="presParOf" srcId="{2BD5C3EE-EE8A-4411-9CCA-638EF1FF8661}" destId="{BD20EBEB-BAD0-413B-B789-677EF119A08B}" srcOrd="2" destOrd="0" presId="urn:microsoft.com/office/officeart/2005/8/layout/hList7#2"/>
    <dgm:cxn modelId="{171726E9-E68B-4F47-A9BA-65B016ED0770}" type="presParOf" srcId="{2BD5C3EE-EE8A-4411-9CCA-638EF1FF8661}" destId="{1CEA8B17-8EAB-469B-A2F7-F09C15FE3CDD}" srcOrd="3" destOrd="0" presId="urn:microsoft.com/office/officeart/2005/8/layout/hList7#2"/>
    <dgm:cxn modelId="{C3E2E42F-E449-4EA4-BF15-4C12CE7CC556}" type="presParOf" srcId="{CD59D75A-665A-4B10-8A53-67B458D873C6}" destId="{D273284B-5835-49AE-ACDE-E8A3C0BFBB1B}" srcOrd="3" destOrd="0" presId="urn:microsoft.com/office/officeart/2005/8/layout/hList7#2"/>
    <dgm:cxn modelId="{AE187049-9AA6-4F5D-ABB7-96110C51C68E}" type="presParOf" srcId="{CD59D75A-665A-4B10-8A53-67B458D873C6}" destId="{077BB6B9-2BE6-462F-AD9D-0CD4752BF864}" srcOrd="4" destOrd="0" presId="urn:microsoft.com/office/officeart/2005/8/layout/hList7#2"/>
    <dgm:cxn modelId="{103027BB-4AD2-4924-AE59-581260F0A137}" type="presParOf" srcId="{077BB6B9-2BE6-462F-AD9D-0CD4752BF864}" destId="{0135F707-BEF1-4761-8D63-953382CAEB71}" srcOrd="0" destOrd="0" presId="urn:microsoft.com/office/officeart/2005/8/layout/hList7#2"/>
    <dgm:cxn modelId="{E9205598-4F12-45F6-ABD5-435D7BADEA63}" type="presParOf" srcId="{077BB6B9-2BE6-462F-AD9D-0CD4752BF864}" destId="{71D8957B-4E5A-490E-B854-EB84FF4B0146}" srcOrd="1" destOrd="0" presId="urn:microsoft.com/office/officeart/2005/8/layout/hList7#2"/>
    <dgm:cxn modelId="{FC4FB024-8E5A-4E7D-9856-C08F235EC6FE}" type="presParOf" srcId="{077BB6B9-2BE6-462F-AD9D-0CD4752BF864}" destId="{4369C669-B92B-4392-8186-0034923F43C6}" srcOrd="2" destOrd="0" presId="urn:microsoft.com/office/officeart/2005/8/layout/hList7#2"/>
    <dgm:cxn modelId="{B0763EBD-A153-4B51-8625-D7704106ADAA}" type="presParOf" srcId="{077BB6B9-2BE6-462F-AD9D-0CD4752BF864}" destId="{40EBEF17-F941-464F-B370-F3C7F7FC161F}" srcOrd="3" destOrd="0" presId="urn:microsoft.com/office/officeart/2005/8/layout/hList7#2"/>
    <dgm:cxn modelId="{C778EA88-01E7-44D2-BFD6-8133C303A889}" type="presParOf" srcId="{CD59D75A-665A-4B10-8A53-67B458D873C6}" destId="{9ED29680-52D5-4645-9D8D-8A4F03989A8E}" srcOrd="5" destOrd="0" presId="urn:microsoft.com/office/officeart/2005/8/layout/hList7#2"/>
    <dgm:cxn modelId="{58E2C15A-51A6-43D1-A4BB-68EE64E9EC80}" type="presParOf" srcId="{CD59D75A-665A-4B10-8A53-67B458D873C6}" destId="{13C2C7DB-47E5-467E-BDF6-2A7067AB356E}" srcOrd="6" destOrd="0" presId="urn:microsoft.com/office/officeart/2005/8/layout/hList7#2"/>
    <dgm:cxn modelId="{B5C905C7-9CB3-4C40-A98B-BAF043C0B5AE}" type="presParOf" srcId="{13C2C7DB-47E5-467E-BDF6-2A7067AB356E}" destId="{37E37C1F-3CEA-433D-9E1A-4EE0C68F0369}" srcOrd="0" destOrd="0" presId="urn:microsoft.com/office/officeart/2005/8/layout/hList7#2"/>
    <dgm:cxn modelId="{398E3F60-2958-4880-8331-6A901999D532}" type="presParOf" srcId="{13C2C7DB-47E5-467E-BDF6-2A7067AB356E}" destId="{9E8C32C1-60EF-4EBC-AFFD-FDB12E541AAB}" srcOrd="1" destOrd="0" presId="urn:microsoft.com/office/officeart/2005/8/layout/hList7#2"/>
    <dgm:cxn modelId="{E57EE0F5-5F62-47F5-B3D1-ED4B2B956258}" type="presParOf" srcId="{13C2C7DB-47E5-467E-BDF6-2A7067AB356E}" destId="{837DE7EF-C211-42C2-A04D-4325D946DEBB}" srcOrd="2" destOrd="0" presId="urn:microsoft.com/office/officeart/2005/8/layout/hList7#2"/>
    <dgm:cxn modelId="{3C548E7F-B44C-4E33-8125-B0510E52A4DF}" type="presParOf" srcId="{13C2C7DB-47E5-467E-BDF6-2A7067AB356E}" destId="{0DF58135-4A19-4D57-A100-31F54C9C5505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772CB07-9F37-47BE-B0AE-4ECD3DD50FD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908D6D7-4127-44AF-8122-1AD3F43CD1A7}">
      <dgm:prSet phldrT="[Text]" custT="1"/>
      <dgm:spPr/>
      <dgm:t>
        <a:bodyPr/>
        <a:lstStyle/>
        <a:p>
          <a:r>
            <a:rPr lang="es-MX" sz="1200" dirty="0">
              <a:latin typeface="MV Boli" panose="02000500030200090000" pitchFamily="2" charset="0"/>
              <a:cs typeface="MV Boli" panose="02000500030200090000" pitchFamily="2" charset="0"/>
            </a:rPr>
            <a:t>Ejercicio (consciente) de </a:t>
          </a:r>
          <a:endParaRPr lang="es-MX" sz="1200" dirty="0" smtClean="0">
            <a:latin typeface="MV Boli" panose="02000500030200090000" pitchFamily="2" charset="0"/>
            <a:cs typeface="MV Boli" panose="02000500030200090000" pitchFamily="2" charset="0"/>
          </a:endParaRPr>
        </a:p>
        <a:p>
          <a:r>
            <a:rPr lang="es-MX" sz="1200" dirty="0" smtClean="0">
              <a:latin typeface="MV Boli" panose="02000500030200090000" pitchFamily="2" charset="0"/>
              <a:cs typeface="MV Boli" panose="02000500030200090000" pitchFamily="2" charset="0"/>
            </a:rPr>
            <a:t>Libertad </a:t>
          </a:r>
          <a:r>
            <a:rPr lang="es-MX" sz="1200" dirty="0">
              <a:latin typeface="MV Boli" panose="02000500030200090000" pitchFamily="2" charset="0"/>
              <a:cs typeface="MV Boli" panose="02000500030200090000" pitchFamily="2" charset="0"/>
            </a:rPr>
            <a:t>hacia el bien común</a:t>
          </a:r>
        </a:p>
      </dgm:t>
    </dgm:pt>
    <dgm:pt modelId="{B01048D3-8FE3-410E-8813-F8616ED60D2B}" type="parTrans" cxnId="{BBFC8448-D515-4F9E-BB71-FA75223041FF}">
      <dgm:prSet/>
      <dgm:spPr/>
      <dgm:t>
        <a:bodyPr/>
        <a:lstStyle/>
        <a:p>
          <a:endParaRPr lang="es-MX"/>
        </a:p>
      </dgm:t>
    </dgm:pt>
    <dgm:pt modelId="{69DC2553-8D42-4B30-84DE-2B6EBCB248C3}" type="sibTrans" cxnId="{BBFC8448-D515-4F9E-BB71-FA75223041FF}">
      <dgm:prSet/>
      <dgm:spPr/>
      <dgm:t>
        <a:bodyPr/>
        <a:lstStyle/>
        <a:p>
          <a:endParaRPr lang="es-MX"/>
        </a:p>
      </dgm:t>
    </dgm:pt>
    <dgm:pt modelId="{4D2EEFFE-0CDB-4776-AB07-895BCF7414B3}">
      <dgm:prSet phldrT="[Text]" custT="1"/>
      <dgm:spPr/>
      <dgm:t>
        <a:bodyPr/>
        <a:lstStyle/>
        <a:p>
          <a:r>
            <a:rPr lang="es-MX" sz="1600" dirty="0">
              <a:latin typeface="MV Boli" panose="02000500030200090000" pitchFamily="2" charset="0"/>
              <a:cs typeface="MV Boli" panose="02000500030200090000" pitchFamily="2" charset="0"/>
            </a:rPr>
            <a:t>Empatía</a:t>
          </a:r>
        </a:p>
      </dgm:t>
    </dgm:pt>
    <dgm:pt modelId="{209197E6-0C93-48D4-8A94-5530B24B0C96}" type="parTrans" cxnId="{BD7442D9-206A-4975-A377-528E0E78D49C}">
      <dgm:prSet/>
      <dgm:spPr/>
      <dgm:t>
        <a:bodyPr/>
        <a:lstStyle/>
        <a:p>
          <a:endParaRPr lang="es-MX"/>
        </a:p>
      </dgm:t>
    </dgm:pt>
    <dgm:pt modelId="{FCE0DC8F-1F4F-4AE4-BCF3-E880EC5F6692}" type="sibTrans" cxnId="{BD7442D9-206A-4975-A377-528E0E78D49C}">
      <dgm:prSet/>
      <dgm:spPr/>
      <dgm:t>
        <a:bodyPr/>
        <a:lstStyle/>
        <a:p>
          <a:endParaRPr lang="es-MX"/>
        </a:p>
      </dgm:t>
    </dgm:pt>
    <dgm:pt modelId="{F9AA2858-D96E-47ED-B8A5-5919C40204E4}">
      <dgm:prSet phldrT="[Text]" custT="1"/>
      <dgm:spPr/>
      <dgm:t>
        <a:bodyPr/>
        <a:lstStyle/>
        <a:p>
          <a:r>
            <a:rPr lang="es-MX" sz="1200" dirty="0" smtClean="0">
              <a:latin typeface="MV Boli" panose="02000500030200090000" pitchFamily="2" charset="0"/>
              <a:cs typeface="MV Boli" panose="02000500030200090000" pitchFamily="2" charset="0"/>
            </a:rPr>
            <a:t>Conocimiento</a:t>
          </a:r>
          <a:endParaRPr lang="es-MX" sz="1200" dirty="0">
            <a:latin typeface="MV Boli" panose="02000500030200090000" pitchFamily="2" charset="0"/>
            <a:cs typeface="MV Boli" panose="02000500030200090000" pitchFamily="2" charset="0"/>
          </a:endParaRPr>
        </a:p>
      </dgm:t>
    </dgm:pt>
    <dgm:pt modelId="{71D68ACF-8839-4221-B210-2ABF99D48C8F}" type="parTrans" cxnId="{781BA015-7079-4227-9D31-F65AD83A7552}">
      <dgm:prSet/>
      <dgm:spPr/>
      <dgm:t>
        <a:bodyPr/>
        <a:lstStyle/>
        <a:p>
          <a:endParaRPr lang="es-MX"/>
        </a:p>
      </dgm:t>
    </dgm:pt>
    <dgm:pt modelId="{84ECF1B7-07A6-4CFB-AE64-7C9DD2D74B43}" type="sibTrans" cxnId="{781BA015-7079-4227-9D31-F65AD83A7552}">
      <dgm:prSet/>
      <dgm:spPr/>
      <dgm:t>
        <a:bodyPr/>
        <a:lstStyle/>
        <a:p>
          <a:endParaRPr lang="es-MX"/>
        </a:p>
      </dgm:t>
    </dgm:pt>
    <dgm:pt modelId="{EF5F277A-5537-4EB4-8E81-3F2C09816360}" type="pres">
      <dgm:prSet presAssocID="{6772CB07-9F37-47BE-B0AE-4ECD3DD50FD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5DBE9B3-F405-45A6-8F61-AAE2B38CDD58}" type="pres">
      <dgm:prSet presAssocID="{0908D6D7-4127-44AF-8122-1AD3F43CD1A7}" presName="hierRoot1" presStyleCnt="0"/>
      <dgm:spPr/>
    </dgm:pt>
    <dgm:pt modelId="{E4BC465E-579A-4250-810D-AD8AF728BB4E}" type="pres">
      <dgm:prSet presAssocID="{0908D6D7-4127-44AF-8122-1AD3F43CD1A7}" presName="composite" presStyleCnt="0"/>
      <dgm:spPr/>
    </dgm:pt>
    <dgm:pt modelId="{D264364B-2B3C-4E3A-AFC4-47B2C498196A}" type="pres">
      <dgm:prSet presAssocID="{0908D6D7-4127-44AF-8122-1AD3F43CD1A7}" presName="background" presStyleLbl="node0" presStyleIdx="0" presStyleCnt="1"/>
      <dgm:spPr/>
    </dgm:pt>
    <dgm:pt modelId="{74025DA2-B342-45A3-A48F-D65F2AA44389}" type="pres">
      <dgm:prSet presAssocID="{0908D6D7-4127-44AF-8122-1AD3F43CD1A7}" presName="text" presStyleLbl="fgAcc0" presStyleIdx="0" presStyleCnt="1" custScaleX="339146" custLinFactNeighborX="-106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752503-F5C6-496B-92AC-5D35E3CDB90B}" type="pres">
      <dgm:prSet presAssocID="{0908D6D7-4127-44AF-8122-1AD3F43CD1A7}" presName="hierChild2" presStyleCnt="0"/>
      <dgm:spPr/>
    </dgm:pt>
    <dgm:pt modelId="{FD868378-07C8-41DC-A83A-46C26FABFEE7}" type="pres">
      <dgm:prSet presAssocID="{209197E6-0C93-48D4-8A94-5530B24B0C96}" presName="Name10" presStyleLbl="parChTrans1D2" presStyleIdx="0" presStyleCnt="2"/>
      <dgm:spPr/>
      <dgm:t>
        <a:bodyPr/>
        <a:lstStyle/>
        <a:p>
          <a:endParaRPr lang="en-US"/>
        </a:p>
      </dgm:t>
    </dgm:pt>
    <dgm:pt modelId="{0209B845-734E-4981-A970-11C363968E57}" type="pres">
      <dgm:prSet presAssocID="{4D2EEFFE-0CDB-4776-AB07-895BCF7414B3}" presName="hierRoot2" presStyleCnt="0"/>
      <dgm:spPr/>
    </dgm:pt>
    <dgm:pt modelId="{CB7607A1-E0E4-4B7A-A236-F3DB8D738E66}" type="pres">
      <dgm:prSet presAssocID="{4D2EEFFE-0CDB-4776-AB07-895BCF7414B3}" presName="composite2" presStyleCnt="0"/>
      <dgm:spPr/>
    </dgm:pt>
    <dgm:pt modelId="{07F7029B-BE36-4234-925A-3BE6FE167202}" type="pres">
      <dgm:prSet presAssocID="{4D2EEFFE-0CDB-4776-AB07-895BCF7414B3}" presName="background2" presStyleLbl="node2" presStyleIdx="0" presStyleCnt="2"/>
      <dgm:spPr/>
    </dgm:pt>
    <dgm:pt modelId="{43EF6B2A-6815-4E98-B916-F5B45395FEC7}" type="pres">
      <dgm:prSet presAssocID="{4D2EEFFE-0CDB-4776-AB07-895BCF7414B3}" presName="text2" presStyleLbl="fgAcc2" presStyleIdx="0" presStyleCnt="2" custScaleX="1617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3C4F82-3772-40FE-A1DF-2BA6B1C98F98}" type="pres">
      <dgm:prSet presAssocID="{4D2EEFFE-0CDB-4776-AB07-895BCF7414B3}" presName="hierChild3" presStyleCnt="0"/>
      <dgm:spPr/>
    </dgm:pt>
    <dgm:pt modelId="{C6169A1D-886D-400D-98B2-04AC9A408894}" type="pres">
      <dgm:prSet presAssocID="{71D68ACF-8839-4221-B210-2ABF99D48C8F}" presName="Name10" presStyleLbl="parChTrans1D2" presStyleIdx="1" presStyleCnt="2"/>
      <dgm:spPr/>
      <dgm:t>
        <a:bodyPr/>
        <a:lstStyle/>
        <a:p>
          <a:endParaRPr lang="en-US"/>
        </a:p>
      </dgm:t>
    </dgm:pt>
    <dgm:pt modelId="{4CF0D087-5AE3-4A98-9055-DE3D885E60F2}" type="pres">
      <dgm:prSet presAssocID="{F9AA2858-D96E-47ED-B8A5-5919C40204E4}" presName="hierRoot2" presStyleCnt="0"/>
      <dgm:spPr/>
    </dgm:pt>
    <dgm:pt modelId="{C060C711-C4F9-4BA8-AA45-30FECFF16ED9}" type="pres">
      <dgm:prSet presAssocID="{F9AA2858-D96E-47ED-B8A5-5919C40204E4}" presName="composite2" presStyleCnt="0"/>
      <dgm:spPr/>
    </dgm:pt>
    <dgm:pt modelId="{EB4FF6B5-6081-42DC-892A-D123373019AB}" type="pres">
      <dgm:prSet presAssocID="{F9AA2858-D96E-47ED-B8A5-5919C40204E4}" presName="background2" presStyleLbl="node2" presStyleIdx="1" presStyleCnt="2"/>
      <dgm:spPr/>
    </dgm:pt>
    <dgm:pt modelId="{9E68531F-D52C-444B-A3FB-2B05D5C52C9D}" type="pres">
      <dgm:prSet presAssocID="{F9AA2858-D96E-47ED-B8A5-5919C40204E4}" presName="text2" presStyleLbl="fgAcc2" presStyleIdx="1" presStyleCnt="2" custScaleX="1924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3F46CF-C7DA-4A34-9A3D-AD4F8A64DD22}" type="pres">
      <dgm:prSet presAssocID="{F9AA2858-D96E-47ED-B8A5-5919C40204E4}" presName="hierChild3" presStyleCnt="0"/>
      <dgm:spPr/>
    </dgm:pt>
  </dgm:ptLst>
  <dgm:cxnLst>
    <dgm:cxn modelId="{8639D26A-4240-4B95-A024-87DB96C53315}" type="presOf" srcId="{0908D6D7-4127-44AF-8122-1AD3F43CD1A7}" destId="{74025DA2-B342-45A3-A48F-D65F2AA44389}" srcOrd="0" destOrd="0" presId="urn:microsoft.com/office/officeart/2005/8/layout/hierarchy1"/>
    <dgm:cxn modelId="{BBFC8448-D515-4F9E-BB71-FA75223041FF}" srcId="{6772CB07-9F37-47BE-B0AE-4ECD3DD50FD9}" destId="{0908D6D7-4127-44AF-8122-1AD3F43CD1A7}" srcOrd="0" destOrd="0" parTransId="{B01048D3-8FE3-410E-8813-F8616ED60D2B}" sibTransId="{69DC2553-8D42-4B30-84DE-2B6EBCB248C3}"/>
    <dgm:cxn modelId="{781BA015-7079-4227-9D31-F65AD83A7552}" srcId="{0908D6D7-4127-44AF-8122-1AD3F43CD1A7}" destId="{F9AA2858-D96E-47ED-B8A5-5919C40204E4}" srcOrd="1" destOrd="0" parTransId="{71D68ACF-8839-4221-B210-2ABF99D48C8F}" sibTransId="{84ECF1B7-07A6-4CFB-AE64-7C9DD2D74B43}"/>
    <dgm:cxn modelId="{10DDE1E8-7293-4483-B1D8-99CC155AA80F}" type="presOf" srcId="{209197E6-0C93-48D4-8A94-5530B24B0C96}" destId="{FD868378-07C8-41DC-A83A-46C26FABFEE7}" srcOrd="0" destOrd="0" presId="urn:microsoft.com/office/officeart/2005/8/layout/hierarchy1"/>
    <dgm:cxn modelId="{BD7442D9-206A-4975-A377-528E0E78D49C}" srcId="{0908D6D7-4127-44AF-8122-1AD3F43CD1A7}" destId="{4D2EEFFE-0CDB-4776-AB07-895BCF7414B3}" srcOrd="0" destOrd="0" parTransId="{209197E6-0C93-48D4-8A94-5530B24B0C96}" sibTransId="{FCE0DC8F-1F4F-4AE4-BCF3-E880EC5F6692}"/>
    <dgm:cxn modelId="{4111015D-A321-4134-A360-3FEA82C7C70E}" type="presOf" srcId="{F9AA2858-D96E-47ED-B8A5-5919C40204E4}" destId="{9E68531F-D52C-444B-A3FB-2B05D5C52C9D}" srcOrd="0" destOrd="0" presId="urn:microsoft.com/office/officeart/2005/8/layout/hierarchy1"/>
    <dgm:cxn modelId="{F06A497A-63FE-4928-9E6B-F1BF4A613047}" type="presOf" srcId="{4D2EEFFE-0CDB-4776-AB07-895BCF7414B3}" destId="{43EF6B2A-6815-4E98-B916-F5B45395FEC7}" srcOrd="0" destOrd="0" presId="urn:microsoft.com/office/officeart/2005/8/layout/hierarchy1"/>
    <dgm:cxn modelId="{9A7BB084-95A8-481D-A76C-1CDA4A1ADF42}" type="presOf" srcId="{71D68ACF-8839-4221-B210-2ABF99D48C8F}" destId="{C6169A1D-886D-400D-98B2-04AC9A408894}" srcOrd="0" destOrd="0" presId="urn:microsoft.com/office/officeart/2005/8/layout/hierarchy1"/>
    <dgm:cxn modelId="{DE4A91D5-192E-4A53-AA7B-2172196BB12D}" type="presOf" srcId="{6772CB07-9F37-47BE-B0AE-4ECD3DD50FD9}" destId="{EF5F277A-5537-4EB4-8E81-3F2C09816360}" srcOrd="0" destOrd="0" presId="urn:microsoft.com/office/officeart/2005/8/layout/hierarchy1"/>
    <dgm:cxn modelId="{EC1F7B85-4D6B-46A3-9F98-B9E0A3477840}" type="presParOf" srcId="{EF5F277A-5537-4EB4-8E81-3F2C09816360}" destId="{D5DBE9B3-F405-45A6-8F61-AAE2B38CDD58}" srcOrd="0" destOrd="0" presId="urn:microsoft.com/office/officeart/2005/8/layout/hierarchy1"/>
    <dgm:cxn modelId="{DFDD1142-6267-4C00-ADA5-344B65FF36EA}" type="presParOf" srcId="{D5DBE9B3-F405-45A6-8F61-AAE2B38CDD58}" destId="{E4BC465E-579A-4250-810D-AD8AF728BB4E}" srcOrd="0" destOrd="0" presId="urn:microsoft.com/office/officeart/2005/8/layout/hierarchy1"/>
    <dgm:cxn modelId="{5B347229-2083-46C0-8638-79F7EDDA2650}" type="presParOf" srcId="{E4BC465E-579A-4250-810D-AD8AF728BB4E}" destId="{D264364B-2B3C-4E3A-AFC4-47B2C498196A}" srcOrd="0" destOrd="0" presId="urn:microsoft.com/office/officeart/2005/8/layout/hierarchy1"/>
    <dgm:cxn modelId="{AAD1B235-81DD-4DE9-9FAD-AC3FECF01217}" type="presParOf" srcId="{E4BC465E-579A-4250-810D-AD8AF728BB4E}" destId="{74025DA2-B342-45A3-A48F-D65F2AA44389}" srcOrd="1" destOrd="0" presId="urn:microsoft.com/office/officeart/2005/8/layout/hierarchy1"/>
    <dgm:cxn modelId="{45C22DBE-C4AE-4C82-B602-3FE4118B1F3D}" type="presParOf" srcId="{D5DBE9B3-F405-45A6-8F61-AAE2B38CDD58}" destId="{02752503-F5C6-496B-92AC-5D35E3CDB90B}" srcOrd="1" destOrd="0" presId="urn:microsoft.com/office/officeart/2005/8/layout/hierarchy1"/>
    <dgm:cxn modelId="{5D0F2132-F6C9-4F62-96C0-E39164428CAF}" type="presParOf" srcId="{02752503-F5C6-496B-92AC-5D35E3CDB90B}" destId="{FD868378-07C8-41DC-A83A-46C26FABFEE7}" srcOrd="0" destOrd="0" presId="urn:microsoft.com/office/officeart/2005/8/layout/hierarchy1"/>
    <dgm:cxn modelId="{2AA98A77-4E7E-4519-A7FB-0E525821B2C4}" type="presParOf" srcId="{02752503-F5C6-496B-92AC-5D35E3CDB90B}" destId="{0209B845-734E-4981-A970-11C363968E57}" srcOrd="1" destOrd="0" presId="urn:microsoft.com/office/officeart/2005/8/layout/hierarchy1"/>
    <dgm:cxn modelId="{5C32CA71-5AD9-41AE-B1C8-FC6B586CC1D0}" type="presParOf" srcId="{0209B845-734E-4981-A970-11C363968E57}" destId="{CB7607A1-E0E4-4B7A-A236-F3DB8D738E66}" srcOrd="0" destOrd="0" presId="urn:microsoft.com/office/officeart/2005/8/layout/hierarchy1"/>
    <dgm:cxn modelId="{EDDB1680-878C-4ECC-8047-E9EBC93DD563}" type="presParOf" srcId="{CB7607A1-E0E4-4B7A-A236-F3DB8D738E66}" destId="{07F7029B-BE36-4234-925A-3BE6FE167202}" srcOrd="0" destOrd="0" presId="urn:microsoft.com/office/officeart/2005/8/layout/hierarchy1"/>
    <dgm:cxn modelId="{CF0B3D51-BAE6-44BC-A36B-3A4329840D56}" type="presParOf" srcId="{CB7607A1-E0E4-4B7A-A236-F3DB8D738E66}" destId="{43EF6B2A-6815-4E98-B916-F5B45395FEC7}" srcOrd="1" destOrd="0" presId="urn:microsoft.com/office/officeart/2005/8/layout/hierarchy1"/>
    <dgm:cxn modelId="{1820FE4D-6CF3-4B42-AFA5-F84CBF4C8EA9}" type="presParOf" srcId="{0209B845-734E-4981-A970-11C363968E57}" destId="{C53C4F82-3772-40FE-A1DF-2BA6B1C98F98}" srcOrd="1" destOrd="0" presId="urn:microsoft.com/office/officeart/2005/8/layout/hierarchy1"/>
    <dgm:cxn modelId="{1D3E5CC0-90BD-44D9-9108-F564967C3171}" type="presParOf" srcId="{02752503-F5C6-496B-92AC-5D35E3CDB90B}" destId="{C6169A1D-886D-400D-98B2-04AC9A408894}" srcOrd="2" destOrd="0" presId="urn:microsoft.com/office/officeart/2005/8/layout/hierarchy1"/>
    <dgm:cxn modelId="{CFD57034-662D-401F-94D8-38F512103008}" type="presParOf" srcId="{02752503-F5C6-496B-92AC-5D35E3CDB90B}" destId="{4CF0D087-5AE3-4A98-9055-DE3D885E60F2}" srcOrd="3" destOrd="0" presId="urn:microsoft.com/office/officeart/2005/8/layout/hierarchy1"/>
    <dgm:cxn modelId="{2BCAA010-2DDB-41F5-B436-8350D1C14B77}" type="presParOf" srcId="{4CF0D087-5AE3-4A98-9055-DE3D885E60F2}" destId="{C060C711-C4F9-4BA8-AA45-30FECFF16ED9}" srcOrd="0" destOrd="0" presId="urn:microsoft.com/office/officeart/2005/8/layout/hierarchy1"/>
    <dgm:cxn modelId="{932AB213-6FB8-4253-B657-75FC072C81F4}" type="presParOf" srcId="{C060C711-C4F9-4BA8-AA45-30FECFF16ED9}" destId="{EB4FF6B5-6081-42DC-892A-D123373019AB}" srcOrd="0" destOrd="0" presId="urn:microsoft.com/office/officeart/2005/8/layout/hierarchy1"/>
    <dgm:cxn modelId="{A5F3A215-28BC-44A5-81FF-83DDA89B1672}" type="presParOf" srcId="{C060C711-C4F9-4BA8-AA45-30FECFF16ED9}" destId="{9E68531F-D52C-444B-A3FB-2B05D5C52C9D}" srcOrd="1" destOrd="0" presId="urn:microsoft.com/office/officeart/2005/8/layout/hierarchy1"/>
    <dgm:cxn modelId="{7A801408-B16C-4AB9-85D6-FB0C71A4BE99}" type="presParOf" srcId="{4CF0D087-5AE3-4A98-9055-DE3D885E60F2}" destId="{223F46CF-C7DA-4A34-9A3D-AD4F8A64DD2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69A1D-886D-400D-98B2-04AC9A408894}">
      <dsp:nvSpPr>
        <dsp:cNvPr id="0" name=""/>
        <dsp:cNvSpPr/>
      </dsp:nvSpPr>
      <dsp:spPr>
        <a:xfrm>
          <a:off x="2914203" y="1554681"/>
          <a:ext cx="1471761" cy="7004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7318"/>
              </a:lnTo>
              <a:lnTo>
                <a:pt x="1471761" y="477318"/>
              </a:lnTo>
              <a:lnTo>
                <a:pt x="1471761" y="7004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868378-07C8-41DC-A83A-46C26FABFEE7}">
      <dsp:nvSpPr>
        <dsp:cNvPr id="0" name=""/>
        <dsp:cNvSpPr/>
      </dsp:nvSpPr>
      <dsp:spPr>
        <a:xfrm>
          <a:off x="1204510" y="1554681"/>
          <a:ext cx="1709692" cy="700424"/>
        </a:xfrm>
        <a:custGeom>
          <a:avLst/>
          <a:gdLst/>
          <a:ahLst/>
          <a:cxnLst/>
          <a:rect l="0" t="0" r="0" b="0"/>
          <a:pathLst>
            <a:path>
              <a:moveTo>
                <a:pt x="1709692" y="0"/>
              </a:moveTo>
              <a:lnTo>
                <a:pt x="1709692" y="477318"/>
              </a:lnTo>
              <a:lnTo>
                <a:pt x="0" y="477318"/>
              </a:lnTo>
              <a:lnTo>
                <a:pt x="0" y="7004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4364B-2B3C-4E3A-AFC4-47B2C498196A}">
      <dsp:nvSpPr>
        <dsp:cNvPr id="0" name=""/>
        <dsp:cNvSpPr/>
      </dsp:nvSpPr>
      <dsp:spPr>
        <a:xfrm>
          <a:off x="287767" y="25387"/>
          <a:ext cx="5252871" cy="15292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25DA2-B342-45A3-A48F-D65F2AA44389}">
      <dsp:nvSpPr>
        <dsp:cNvPr id="0" name=""/>
        <dsp:cNvSpPr/>
      </dsp:nvSpPr>
      <dsp:spPr>
        <a:xfrm>
          <a:off x="555360" y="279600"/>
          <a:ext cx="5252871" cy="15292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rPr>
            <a:t>Ejercicio (consciente) de </a:t>
          </a:r>
          <a:endParaRPr lang="es-MX" sz="2800" kern="1200" dirty="0" smtClean="0">
            <a:solidFill>
              <a:schemeClr val="tx1"/>
            </a:solidFill>
            <a:latin typeface="MV Boli" panose="02000500030200090000" pitchFamily="2" charset="0"/>
            <a:cs typeface="MV Boli" panose="02000500030200090000" pitchFamily="2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rPr>
            <a:t>Libertad </a:t>
          </a:r>
          <a:r>
            <a:rPr lang="es-MX" sz="2800" kern="1200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rPr>
            <a:t>hacia el bien común</a:t>
          </a:r>
        </a:p>
      </dsp:txBody>
      <dsp:txXfrm>
        <a:off x="600151" y="324391"/>
        <a:ext cx="5163289" cy="1439711"/>
      </dsp:txXfrm>
    </dsp:sp>
    <dsp:sp modelId="{07F7029B-BE36-4234-925A-3BE6FE167202}">
      <dsp:nvSpPr>
        <dsp:cNvPr id="0" name=""/>
        <dsp:cNvSpPr/>
      </dsp:nvSpPr>
      <dsp:spPr>
        <a:xfrm>
          <a:off x="342" y="2255105"/>
          <a:ext cx="2408336" cy="15292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EF6B2A-6815-4E98-B916-F5B45395FEC7}">
      <dsp:nvSpPr>
        <dsp:cNvPr id="0" name=""/>
        <dsp:cNvSpPr/>
      </dsp:nvSpPr>
      <dsp:spPr>
        <a:xfrm>
          <a:off x="267935" y="2509318"/>
          <a:ext cx="2408336" cy="15292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latin typeface="MV Boli" panose="02000500030200090000" pitchFamily="2" charset="0"/>
              <a:cs typeface="MV Boli" panose="02000500030200090000" pitchFamily="2" charset="0"/>
            </a:rPr>
            <a:t>Empatía</a:t>
          </a:r>
        </a:p>
      </dsp:txBody>
      <dsp:txXfrm>
        <a:off x="312726" y="2554109"/>
        <a:ext cx="2318754" cy="1439711"/>
      </dsp:txXfrm>
    </dsp:sp>
    <dsp:sp modelId="{EB4FF6B5-6081-42DC-892A-D123373019AB}">
      <dsp:nvSpPr>
        <dsp:cNvPr id="0" name=""/>
        <dsp:cNvSpPr/>
      </dsp:nvSpPr>
      <dsp:spPr>
        <a:xfrm>
          <a:off x="2943864" y="2255105"/>
          <a:ext cx="2884199" cy="15292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68531F-D52C-444B-A3FB-2B05D5C52C9D}">
      <dsp:nvSpPr>
        <dsp:cNvPr id="0" name=""/>
        <dsp:cNvSpPr/>
      </dsp:nvSpPr>
      <dsp:spPr>
        <a:xfrm>
          <a:off x="3211457" y="2509318"/>
          <a:ext cx="2884199" cy="15292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>
              <a:latin typeface="MV Boli" panose="02000500030200090000" pitchFamily="2" charset="0"/>
              <a:cs typeface="MV Boli" panose="02000500030200090000" pitchFamily="2" charset="0"/>
            </a:rPr>
            <a:t>Conocimiento</a:t>
          </a:r>
          <a:endParaRPr lang="es-MX" sz="2800" kern="1200" dirty="0">
            <a:latin typeface="MV Boli" panose="02000500030200090000" pitchFamily="2" charset="0"/>
            <a:cs typeface="MV Boli" panose="02000500030200090000" pitchFamily="2" charset="0"/>
          </a:endParaRPr>
        </a:p>
      </dsp:txBody>
      <dsp:txXfrm>
        <a:off x="3256248" y="2554109"/>
        <a:ext cx="2794617" cy="14397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EAA95-4AA5-4075-94F3-A32D7474F814}">
      <dsp:nvSpPr>
        <dsp:cNvPr id="0" name=""/>
        <dsp:cNvSpPr/>
      </dsp:nvSpPr>
      <dsp:spPr>
        <a:xfrm>
          <a:off x="1918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>
              <a:latin typeface="MV Boli" panose="02000500030200090000" pitchFamily="2" charset="0"/>
              <a:cs typeface="MV Boli" panose="02000500030200090000" pitchFamily="2" charset="0"/>
            </a:rPr>
            <a:t>Huella</a:t>
          </a:r>
          <a:r>
            <a:rPr lang="en-US" sz="2500" kern="1200" dirty="0">
              <a:latin typeface="MV Boli" panose="02000500030200090000" pitchFamily="2" charset="0"/>
              <a:cs typeface="MV Boli" panose="02000500030200090000" pitchFamily="2" charset="0"/>
            </a:rPr>
            <a:t> de </a:t>
          </a:r>
          <a:r>
            <a:rPr lang="en-US" sz="2500" kern="1200" dirty="0" err="1">
              <a:latin typeface="MV Boli" panose="02000500030200090000" pitchFamily="2" charset="0"/>
              <a:cs typeface="MV Boli" panose="02000500030200090000" pitchFamily="2" charset="0"/>
            </a:rPr>
            <a:t>carbono</a:t>
          </a:r>
          <a:endParaRPr lang="en-US" sz="2500" kern="1200" dirty="0">
            <a:latin typeface="MV Boli" panose="02000500030200090000" pitchFamily="2" charset="0"/>
            <a:cs typeface="MV Boli" panose="02000500030200090000" pitchFamily="2" charset="0"/>
          </a:endParaRPr>
        </a:p>
      </dsp:txBody>
      <dsp:txXfrm>
        <a:off x="1918" y="1407160"/>
        <a:ext cx="2011188" cy="1407160"/>
      </dsp:txXfrm>
    </dsp:sp>
    <dsp:sp modelId="{06FB1CAA-481A-403B-8F3E-7193E6B49A98}">
      <dsp:nvSpPr>
        <dsp:cNvPr id="0" name=""/>
        <dsp:cNvSpPr/>
      </dsp:nvSpPr>
      <dsp:spPr>
        <a:xfrm>
          <a:off x="421782" y="211073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E4DDC-4373-4D6B-AEA7-0996791A4F7A}">
      <dsp:nvSpPr>
        <dsp:cNvPr id="0" name=""/>
        <dsp:cNvSpPr/>
      </dsp:nvSpPr>
      <dsp:spPr>
        <a:xfrm>
          <a:off x="2103611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kern="1200" dirty="0" err="1" smtClean="0">
              <a:latin typeface="MV Boli" panose="02000500030200090000" pitchFamily="2" charset="0"/>
              <a:cs typeface="MV Boli" panose="02000500030200090000" pitchFamily="2" charset="0"/>
            </a:rPr>
            <a:t>Ingreso</a:t>
          </a:r>
          <a:r>
            <a:rPr lang="en-US" sz="2000" kern="1200" dirty="0" smtClean="0">
              <a:latin typeface="MV Boli" panose="02000500030200090000" pitchFamily="2" charset="0"/>
              <a:cs typeface="MV Boli" panose="02000500030200090000" pitchFamily="2" charset="0"/>
            </a:rPr>
            <a:t>, </a:t>
          </a:r>
          <a:r>
            <a:rPr lang="en-US" sz="2000" kern="1200" dirty="0" err="1" smtClean="0">
              <a:latin typeface="MV Boli" panose="02000500030200090000" pitchFamily="2" charset="0"/>
              <a:cs typeface="MV Boli" panose="02000500030200090000" pitchFamily="2" charset="0"/>
            </a:rPr>
            <a:t>consumo</a:t>
          </a:r>
          <a:r>
            <a:rPr lang="en-US" sz="2000" kern="1200" dirty="0" smtClean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sz="2000" kern="1200" dirty="0">
              <a:latin typeface="MV Boli" panose="02000500030200090000" pitchFamily="2" charset="0"/>
              <a:cs typeface="MV Boli" panose="02000500030200090000" pitchFamily="2" charset="0"/>
            </a:rPr>
            <a:t>y </a:t>
          </a:r>
          <a:r>
            <a:rPr lang="en-US" sz="2000" kern="1200" dirty="0" err="1">
              <a:latin typeface="MV Boli" panose="02000500030200090000" pitchFamily="2" charset="0"/>
              <a:cs typeface="MV Boli" panose="02000500030200090000" pitchFamily="2" charset="0"/>
            </a:rPr>
            <a:t>ahorro</a:t>
          </a:r>
          <a:r>
            <a:rPr lang="en-US" sz="2000" kern="1200" dirty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sz="2000" kern="1200" dirty="0" err="1">
              <a:latin typeface="MV Boli" panose="02000500030200090000" pitchFamily="2" charset="0"/>
              <a:cs typeface="MV Boli" panose="02000500030200090000" pitchFamily="2" charset="0"/>
            </a:rPr>
            <a:t>etico</a:t>
          </a:r>
          <a:endParaRPr lang="en-US" sz="2000" kern="1200" dirty="0">
            <a:latin typeface="MV Boli" panose="02000500030200090000" pitchFamily="2" charset="0"/>
            <a:cs typeface="MV Boli" panose="02000500030200090000" pitchFamily="2" charset="0"/>
          </a:endParaRPr>
        </a:p>
      </dsp:txBody>
      <dsp:txXfrm>
        <a:off x="2103611" y="1407160"/>
        <a:ext cx="2011188" cy="1407160"/>
      </dsp:txXfrm>
    </dsp:sp>
    <dsp:sp modelId="{1CEA8B17-8EAB-469B-A2F7-F09C15FE3CDD}">
      <dsp:nvSpPr>
        <dsp:cNvPr id="0" name=""/>
        <dsp:cNvSpPr/>
      </dsp:nvSpPr>
      <dsp:spPr>
        <a:xfrm>
          <a:off x="2458620" y="215525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35F707-BEF1-4761-8D63-953382CAEB71}">
      <dsp:nvSpPr>
        <dsp:cNvPr id="0" name=""/>
        <dsp:cNvSpPr/>
      </dsp:nvSpPr>
      <dsp:spPr>
        <a:xfrm>
          <a:off x="4144967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>
              <a:latin typeface="MV Boli" panose="02000500030200090000" pitchFamily="2" charset="0"/>
              <a:cs typeface="MV Boli" panose="02000500030200090000" pitchFamily="2" charset="0"/>
            </a:rPr>
            <a:t>Voto</a:t>
          </a:r>
          <a:r>
            <a:rPr lang="en-US" sz="2500" kern="1200" dirty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sz="2500" kern="1200" dirty="0" err="1">
              <a:latin typeface="MV Boli" panose="02000500030200090000" pitchFamily="2" charset="0"/>
              <a:cs typeface="MV Boli" panose="02000500030200090000" pitchFamily="2" charset="0"/>
            </a:rPr>
            <a:t>consciente</a:t>
          </a:r>
          <a:endParaRPr lang="en-US" sz="2500" kern="1200" dirty="0">
            <a:latin typeface="MV Boli" panose="02000500030200090000" pitchFamily="2" charset="0"/>
            <a:cs typeface="MV Boli" panose="02000500030200090000" pitchFamily="2" charset="0"/>
          </a:endParaRPr>
        </a:p>
      </dsp:txBody>
      <dsp:txXfrm>
        <a:off x="4144967" y="1407160"/>
        <a:ext cx="2011188" cy="1407160"/>
      </dsp:txXfrm>
    </dsp:sp>
    <dsp:sp modelId="{40EBEF17-F941-464F-B370-F3C7F7FC161F}">
      <dsp:nvSpPr>
        <dsp:cNvPr id="0" name=""/>
        <dsp:cNvSpPr/>
      </dsp:nvSpPr>
      <dsp:spPr>
        <a:xfrm>
          <a:off x="4564831" y="211073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E37C1F-3CEA-433D-9E1A-4EE0C68F0369}">
      <dsp:nvSpPr>
        <dsp:cNvPr id="0" name=""/>
        <dsp:cNvSpPr/>
      </dsp:nvSpPr>
      <dsp:spPr>
        <a:xfrm>
          <a:off x="6218411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>
              <a:latin typeface="MV Boli" panose="02000500030200090000" pitchFamily="2" charset="0"/>
              <a:cs typeface="MV Boli" panose="02000500030200090000" pitchFamily="2" charset="0"/>
            </a:rPr>
            <a:t>Impuesto</a:t>
          </a:r>
          <a:r>
            <a:rPr lang="en-US" sz="2500" kern="1200" dirty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sz="2500" kern="1200" dirty="0" err="1">
              <a:latin typeface="MV Boli" panose="02000500030200090000" pitchFamily="2" charset="0"/>
              <a:cs typeface="MV Boli" panose="02000500030200090000" pitchFamily="2" charset="0"/>
            </a:rPr>
            <a:t>responsable</a:t>
          </a:r>
          <a:endParaRPr lang="en-US" sz="2500" kern="1200" dirty="0">
            <a:latin typeface="MV Boli" panose="02000500030200090000" pitchFamily="2" charset="0"/>
            <a:cs typeface="MV Boli" panose="02000500030200090000" pitchFamily="2" charset="0"/>
          </a:endParaRPr>
        </a:p>
      </dsp:txBody>
      <dsp:txXfrm>
        <a:off x="6218411" y="1407160"/>
        <a:ext cx="2011188" cy="1407160"/>
      </dsp:txXfrm>
    </dsp:sp>
    <dsp:sp modelId="{0DF58135-4A19-4D57-A100-31F54C9C5505}">
      <dsp:nvSpPr>
        <dsp:cNvPr id="0" name=""/>
        <dsp:cNvSpPr/>
      </dsp:nvSpPr>
      <dsp:spPr>
        <a:xfrm>
          <a:off x="6636356" y="211073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306E3-BDED-49B7-80D5-8A6C88A55EB2}">
      <dsp:nvSpPr>
        <dsp:cNvPr id="0" name=""/>
        <dsp:cNvSpPr/>
      </dsp:nvSpPr>
      <dsp:spPr>
        <a:xfrm>
          <a:off x="329183" y="2814320"/>
          <a:ext cx="7571232" cy="52768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A184F-7394-457F-AA33-10E839E40D69}">
      <dsp:nvSpPr>
        <dsp:cNvPr id="0" name=""/>
        <dsp:cNvSpPr/>
      </dsp:nvSpPr>
      <dsp:spPr>
        <a:xfrm>
          <a:off x="0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>
              <a:latin typeface="MV Boli" panose="02000500030200090000" pitchFamily="2" charset="0"/>
              <a:cs typeface="MV Boli" panose="02000500030200090000" pitchFamily="2" charset="0"/>
            </a:rPr>
            <a:t>Ecologia</a:t>
          </a:r>
          <a:r>
            <a:rPr lang="en-US" sz="1900" kern="1200" dirty="0" smtClean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sz="1900" kern="1200" dirty="0" err="1" smtClean="0">
              <a:latin typeface="MV Boli" panose="02000500030200090000" pitchFamily="2" charset="0"/>
              <a:cs typeface="MV Boli" panose="02000500030200090000" pitchFamily="2" charset="0"/>
            </a:rPr>
            <a:t>sostenible</a:t>
          </a:r>
          <a:endParaRPr lang="en-US" sz="1900" kern="1200" dirty="0">
            <a:latin typeface="MV Boli" panose="02000500030200090000" pitchFamily="2" charset="0"/>
            <a:cs typeface="MV Boli" panose="02000500030200090000" pitchFamily="2" charset="0"/>
          </a:endParaRPr>
        </a:p>
      </dsp:txBody>
      <dsp:txXfrm>
        <a:off x="0" y="1407160"/>
        <a:ext cx="2011188" cy="1407160"/>
      </dsp:txXfrm>
    </dsp:sp>
    <dsp:sp modelId="{24E6AADD-7115-4CD6-81E1-379444ECE46C}">
      <dsp:nvSpPr>
        <dsp:cNvPr id="0" name=""/>
        <dsp:cNvSpPr/>
      </dsp:nvSpPr>
      <dsp:spPr>
        <a:xfrm>
          <a:off x="421782" y="211073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5B24C9-D376-4E8F-A165-D3C060501148}">
      <dsp:nvSpPr>
        <dsp:cNvPr id="0" name=""/>
        <dsp:cNvSpPr/>
      </dsp:nvSpPr>
      <dsp:spPr>
        <a:xfrm>
          <a:off x="2073443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>
              <a:latin typeface="MV Boli" panose="02000500030200090000" pitchFamily="2" charset="0"/>
              <a:cs typeface="MV Boli" panose="02000500030200090000" pitchFamily="2" charset="0"/>
            </a:rPr>
            <a:t>Economia</a:t>
          </a:r>
          <a:r>
            <a:rPr lang="en-US" sz="1900" kern="1200" dirty="0" smtClean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sz="1900" kern="1200" dirty="0" err="1" smtClean="0">
              <a:latin typeface="MV Boli" panose="02000500030200090000" pitchFamily="2" charset="0"/>
              <a:cs typeface="MV Boli" panose="02000500030200090000" pitchFamily="2" charset="0"/>
            </a:rPr>
            <a:t>en</a:t>
          </a:r>
          <a:r>
            <a:rPr lang="en-US" sz="1900" kern="1200" dirty="0" smtClean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sz="1900" kern="1200" dirty="0" err="1" smtClean="0">
              <a:latin typeface="MV Boli" panose="02000500030200090000" pitchFamily="2" charset="0"/>
              <a:cs typeface="MV Boli" panose="02000500030200090000" pitchFamily="2" charset="0"/>
            </a:rPr>
            <a:t>equidad</a:t>
          </a:r>
          <a:endParaRPr lang="en-US" sz="1900" kern="1200" dirty="0">
            <a:latin typeface="MV Boli" panose="02000500030200090000" pitchFamily="2" charset="0"/>
            <a:cs typeface="MV Boli" panose="02000500030200090000" pitchFamily="2" charset="0"/>
          </a:endParaRPr>
        </a:p>
      </dsp:txBody>
      <dsp:txXfrm>
        <a:off x="2073443" y="1407160"/>
        <a:ext cx="2011188" cy="1407160"/>
      </dsp:txXfrm>
    </dsp:sp>
    <dsp:sp modelId="{9CC565CA-42D5-4AB9-909F-EACD7761070F}">
      <dsp:nvSpPr>
        <dsp:cNvPr id="0" name=""/>
        <dsp:cNvSpPr/>
      </dsp:nvSpPr>
      <dsp:spPr>
        <a:xfrm>
          <a:off x="2493307" y="211073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8454A3-3C19-436F-95DA-F418D94027AB}">
      <dsp:nvSpPr>
        <dsp:cNvPr id="0" name=""/>
        <dsp:cNvSpPr/>
      </dsp:nvSpPr>
      <dsp:spPr>
        <a:xfrm>
          <a:off x="4144967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>
              <a:latin typeface="MV Boli" panose="02000500030200090000" pitchFamily="2" charset="0"/>
              <a:cs typeface="MV Boli" panose="02000500030200090000" pitchFamily="2" charset="0"/>
            </a:rPr>
            <a:t>Conocimiento</a:t>
          </a:r>
          <a:r>
            <a:rPr lang="en-US" sz="1900" kern="1200" dirty="0" smtClean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sz="1900" kern="1200" dirty="0" err="1" smtClean="0">
              <a:latin typeface="MV Boli" panose="02000500030200090000" pitchFamily="2" charset="0"/>
              <a:cs typeface="MV Boli" panose="02000500030200090000" pitchFamily="2" charset="0"/>
            </a:rPr>
            <a:t>hacia</a:t>
          </a:r>
          <a:r>
            <a:rPr lang="en-US" sz="1900" kern="1200" dirty="0" smtClean="0">
              <a:latin typeface="MV Boli" panose="02000500030200090000" pitchFamily="2" charset="0"/>
              <a:cs typeface="MV Boli" panose="02000500030200090000" pitchFamily="2" charset="0"/>
            </a:rPr>
            <a:t> el </a:t>
          </a:r>
          <a:r>
            <a:rPr lang="en-US" sz="1900" kern="1200" dirty="0" err="1" smtClean="0">
              <a:latin typeface="MV Boli" panose="02000500030200090000" pitchFamily="2" charset="0"/>
              <a:cs typeface="MV Boli" panose="02000500030200090000" pitchFamily="2" charset="0"/>
            </a:rPr>
            <a:t>bien</a:t>
          </a:r>
          <a:r>
            <a:rPr lang="en-US" sz="1900" kern="1200" dirty="0" smtClean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sz="1900" kern="1200" dirty="0" err="1" smtClean="0">
              <a:latin typeface="MV Boli" panose="02000500030200090000" pitchFamily="2" charset="0"/>
              <a:cs typeface="MV Boli" panose="02000500030200090000" pitchFamily="2" charset="0"/>
            </a:rPr>
            <a:t>comín</a:t>
          </a:r>
          <a:endParaRPr lang="en-US" sz="1900" kern="1200" dirty="0">
            <a:latin typeface="MV Boli" panose="02000500030200090000" pitchFamily="2" charset="0"/>
            <a:cs typeface="MV Boli" panose="02000500030200090000" pitchFamily="2" charset="0"/>
          </a:endParaRPr>
        </a:p>
      </dsp:txBody>
      <dsp:txXfrm>
        <a:off x="4144967" y="1407160"/>
        <a:ext cx="2011188" cy="1407160"/>
      </dsp:txXfrm>
    </dsp:sp>
    <dsp:sp modelId="{82B4E753-DC83-4912-B262-8A45CC9D2B95}">
      <dsp:nvSpPr>
        <dsp:cNvPr id="0" name=""/>
        <dsp:cNvSpPr/>
      </dsp:nvSpPr>
      <dsp:spPr>
        <a:xfrm>
          <a:off x="4546849" y="287535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582CEB-C9B5-4BEB-97FD-38A2CE199D47}">
      <dsp:nvSpPr>
        <dsp:cNvPr id="0" name=""/>
        <dsp:cNvSpPr/>
      </dsp:nvSpPr>
      <dsp:spPr>
        <a:xfrm>
          <a:off x="6126954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>
              <a:latin typeface="MV Boli" panose="02000500030200090000" pitchFamily="2" charset="0"/>
              <a:cs typeface="MV Boli" panose="02000500030200090000" pitchFamily="2" charset="0"/>
            </a:rPr>
            <a:t>Leyes</a:t>
          </a:r>
          <a:r>
            <a:rPr lang="en-US" sz="1900" kern="1200" dirty="0" smtClean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sz="1900" kern="1200" dirty="0" err="1" smtClean="0">
              <a:latin typeface="MV Boli" panose="02000500030200090000" pitchFamily="2" charset="0"/>
              <a:cs typeface="MV Boli" panose="02000500030200090000" pitchFamily="2" charset="0"/>
            </a:rPr>
            <a:t>garantes</a:t>
          </a:r>
          <a:r>
            <a:rPr lang="en-US" sz="1900" kern="1200" dirty="0" smtClean="0">
              <a:latin typeface="MV Boli" panose="02000500030200090000" pitchFamily="2" charset="0"/>
              <a:cs typeface="MV Boli" panose="02000500030200090000" pitchFamily="2" charset="0"/>
            </a:rPr>
            <a:t> de derechos </a:t>
          </a:r>
          <a:r>
            <a:rPr lang="en-US" sz="1900" kern="1200" dirty="0" err="1" smtClean="0">
              <a:latin typeface="MV Boli" panose="02000500030200090000" pitchFamily="2" charset="0"/>
              <a:cs typeface="MV Boli" panose="02000500030200090000" pitchFamily="2" charset="0"/>
            </a:rPr>
            <a:t>humanos</a:t>
          </a:r>
          <a:endParaRPr lang="en-US" sz="1900" kern="1200" dirty="0">
            <a:latin typeface="MV Boli" panose="02000500030200090000" pitchFamily="2" charset="0"/>
            <a:cs typeface="MV Boli" panose="02000500030200090000" pitchFamily="2" charset="0"/>
          </a:endParaRPr>
        </a:p>
      </dsp:txBody>
      <dsp:txXfrm>
        <a:off x="6126954" y="1407160"/>
        <a:ext cx="2011188" cy="1407160"/>
      </dsp:txXfrm>
    </dsp:sp>
    <dsp:sp modelId="{1D9A3EFB-AF4B-443A-BA4C-5D7A86B95BCB}">
      <dsp:nvSpPr>
        <dsp:cNvPr id="0" name=""/>
        <dsp:cNvSpPr/>
      </dsp:nvSpPr>
      <dsp:spPr>
        <a:xfrm>
          <a:off x="6636356" y="211074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C7E42-55B4-43C2-8A02-56E8D78D8791}">
      <dsp:nvSpPr>
        <dsp:cNvPr id="0" name=""/>
        <dsp:cNvSpPr/>
      </dsp:nvSpPr>
      <dsp:spPr>
        <a:xfrm>
          <a:off x="329183" y="2814320"/>
          <a:ext cx="7571232" cy="52768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48B3C0-396A-4628-87F3-A8BF0AD710D1}">
      <dsp:nvSpPr>
        <dsp:cNvPr id="0" name=""/>
        <dsp:cNvSpPr/>
      </dsp:nvSpPr>
      <dsp:spPr>
        <a:xfrm>
          <a:off x="2092007" y="0"/>
          <a:ext cx="3517900" cy="35179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909DF8-6445-4FE7-AD03-D791BF54678C}">
      <dsp:nvSpPr>
        <dsp:cNvPr id="0" name=""/>
        <dsp:cNvSpPr/>
      </dsp:nvSpPr>
      <dsp:spPr>
        <a:xfrm>
          <a:off x="3850957" y="353679"/>
          <a:ext cx="2286635" cy="8327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latin typeface="MV Boli" panose="02000500030200090000" pitchFamily="2" charset="0"/>
              <a:cs typeface="MV Boli" panose="02000500030200090000" pitchFamily="2" charset="0"/>
            </a:rPr>
            <a:t>Potencial</a:t>
          </a:r>
          <a:r>
            <a:rPr lang="en-US" sz="1600" kern="1200" dirty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sz="1600" kern="1200" dirty="0" err="1" smtClean="0">
              <a:latin typeface="MV Boli" panose="02000500030200090000" pitchFamily="2" charset="0"/>
              <a:cs typeface="MV Boli" panose="02000500030200090000" pitchFamily="2" charset="0"/>
            </a:rPr>
            <a:t>creativo</a:t>
          </a:r>
          <a:r>
            <a:rPr lang="en-US" sz="1600" kern="1200" dirty="0" smtClean="0">
              <a:latin typeface="MV Boli" panose="02000500030200090000" pitchFamily="2" charset="0"/>
              <a:cs typeface="MV Boli" panose="02000500030200090000" pitchFamily="2" charset="0"/>
            </a:rPr>
            <a:t>  </a:t>
          </a:r>
          <a:r>
            <a:rPr lang="en-US" sz="1600" kern="1200" dirty="0" err="1" smtClean="0">
              <a:latin typeface="MV Boli" panose="02000500030200090000" pitchFamily="2" charset="0"/>
              <a:cs typeface="MV Boli" panose="02000500030200090000" pitchFamily="2" charset="0"/>
            </a:rPr>
            <a:t>psicosocial</a:t>
          </a:r>
          <a:endParaRPr lang="en-US" sz="1600" kern="1200" dirty="0">
            <a:latin typeface="MV Boli" panose="02000500030200090000" pitchFamily="2" charset="0"/>
            <a:cs typeface="MV Boli" panose="02000500030200090000" pitchFamily="2" charset="0"/>
          </a:endParaRPr>
        </a:p>
      </dsp:txBody>
      <dsp:txXfrm>
        <a:off x="3891609" y="394331"/>
        <a:ext cx="2205331" cy="751448"/>
      </dsp:txXfrm>
    </dsp:sp>
    <dsp:sp modelId="{83024F8E-8831-43EF-BCFE-42023AA02532}">
      <dsp:nvSpPr>
        <dsp:cNvPr id="0" name=""/>
        <dsp:cNvSpPr/>
      </dsp:nvSpPr>
      <dsp:spPr>
        <a:xfrm>
          <a:off x="3850957" y="1290526"/>
          <a:ext cx="2286635" cy="8327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latin typeface="MV Boli" panose="02000500030200090000" pitchFamily="2" charset="0"/>
              <a:cs typeface="MV Boli" panose="02000500030200090000" pitchFamily="2" charset="0"/>
            </a:rPr>
            <a:t>Necesidades</a:t>
          </a:r>
          <a:r>
            <a:rPr lang="en-US" sz="1600" kern="1200" dirty="0">
              <a:latin typeface="MV Boli" panose="02000500030200090000" pitchFamily="2" charset="0"/>
              <a:cs typeface="MV Boli" panose="02000500030200090000" pitchFamily="2" charset="0"/>
            </a:rPr>
            <a:t> de </a:t>
          </a:r>
          <a:r>
            <a:rPr lang="en-US" sz="1600" kern="1200" dirty="0" err="1">
              <a:latin typeface="MV Boli" panose="02000500030200090000" pitchFamily="2" charset="0"/>
              <a:cs typeface="MV Boli" panose="02000500030200090000" pitchFamily="2" charset="0"/>
            </a:rPr>
            <a:t>seguridad</a:t>
          </a:r>
          <a:endParaRPr lang="en-US" sz="1600" kern="1200" dirty="0">
            <a:latin typeface="MV Boli" panose="02000500030200090000" pitchFamily="2" charset="0"/>
            <a:cs typeface="MV Boli" panose="02000500030200090000" pitchFamily="2" charset="0"/>
          </a:endParaRPr>
        </a:p>
      </dsp:txBody>
      <dsp:txXfrm>
        <a:off x="3891609" y="1331178"/>
        <a:ext cx="2205331" cy="751448"/>
      </dsp:txXfrm>
    </dsp:sp>
    <dsp:sp modelId="{E041EDE4-934D-46F6-9DD0-9DB281D922D8}">
      <dsp:nvSpPr>
        <dsp:cNvPr id="0" name=""/>
        <dsp:cNvSpPr/>
      </dsp:nvSpPr>
      <dsp:spPr>
        <a:xfrm>
          <a:off x="3850957" y="2227373"/>
          <a:ext cx="2286635" cy="8327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latin typeface="MV Boli" panose="02000500030200090000" pitchFamily="2" charset="0"/>
              <a:cs typeface="MV Boli" panose="02000500030200090000" pitchFamily="2" charset="0"/>
            </a:rPr>
            <a:t>Necesidades</a:t>
          </a:r>
          <a:r>
            <a:rPr lang="en-US" sz="1600" kern="1200" dirty="0">
              <a:latin typeface="MV Boli" panose="02000500030200090000" pitchFamily="2" charset="0"/>
              <a:cs typeface="MV Boli" panose="02000500030200090000" pitchFamily="2" charset="0"/>
            </a:rPr>
            <a:t> </a:t>
          </a:r>
          <a:r>
            <a:rPr lang="en-US" sz="1600" kern="1200" dirty="0" err="1" smtClean="0">
              <a:latin typeface="MV Boli" panose="02000500030200090000" pitchFamily="2" charset="0"/>
              <a:cs typeface="MV Boli" panose="02000500030200090000" pitchFamily="2" charset="0"/>
            </a:rPr>
            <a:t>básicas</a:t>
          </a:r>
          <a:endParaRPr lang="en-US" sz="1600" kern="1200" dirty="0">
            <a:latin typeface="MV Boli" panose="02000500030200090000" pitchFamily="2" charset="0"/>
            <a:cs typeface="MV Boli" panose="02000500030200090000" pitchFamily="2" charset="0"/>
          </a:endParaRPr>
        </a:p>
      </dsp:txBody>
      <dsp:txXfrm>
        <a:off x="3891609" y="2268025"/>
        <a:ext cx="2205331" cy="7514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B446E-18BC-4F79-AF0F-AF30C6C20866}">
      <dsp:nvSpPr>
        <dsp:cNvPr id="0" name=""/>
        <dsp:cNvSpPr/>
      </dsp:nvSpPr>
      <dsp:spPr>
        <a:xfrm>
          <a:off x="4114800" y="1454107"/>
          <a:ext cx="1756475" cy="6096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842"/>
              </a:lnTo>
              <a:lnTo>
                <a:pt x="1756475" y="304842"/>
              </a:lnTo>
              <a:lnTo>
                <a:pt x="1756475" y="6096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3CCC1-2FA8-41BF-AEA4-AD1BEF27FB6B}">
      <dsp:nvSpPr>
        <dsp:cNvPr id="0" name=""/>
        <dsp:cNvSpPr/>
      </dsp:nvSpPr>
      <dsp:spPr>
        <a:xfrm>
          <a:off x="2358324" y="1454107"/>
          <a:ext cx="1756475" cy="609685"/>
        </a:xfrm>
        <a:custGeom>
          <a:avLst/>
          <a:gdLst/>
          <a:ahLst/>
          <a:cxnLst/>
          <a:rect l="0" t="0" r="0" b="0"/>
          <a:pathLst>
            <a:path>
              <a:moveTo>
                <a:pt x="1756475" y="0"/>
              </a:moveTo>
              <a:lnTo>
                <a:pt x="1756475" y="304842"/>
              </a:lnTo>
              <a:lnTo>
                <a:pt x="0" y="304842"/>
              </a:lnTo>
              <a:lnTo>
                <a:pt x="0" y="6096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BE9D83-B002-49A9-BE0A-9D9A0DFC2A9B}">
      <dsp:nvSpPr>
        <dsp:cNvPr id="0" name=""/>
        <dsp:cNvSpPr/>
      </dsp:nvSpPr>
      <dsp:spPr>
        <a:xfrm>
          <a:off x="2663167" y="2474"/>
          <a:ext cx="2903264" cy="14516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err="1"/>
            <a:t>Equidad</a:t>
          </a:r>
          <a:r>
            <a:rPr lang="en-US" sz="2300" kern="1200"/>
            <a:t> en </a:t>
          </a:r>
          <a:r>
            <a:rPr lang="en-US" sz="2300" kern="1200" err="1"/>
            <a:t>Salud</a:t>
          </a:r>
          <a:endParaRPr lang="en-US" sz="2300" kern="1200"/>
        </a:p>
      </dsp:txBody>
      <dsp:txXfrm>
        <a:off x="2663167" y="2474"/>
        <a:ext cx="2903264" cy="1451632"/>
      </dsp:txXfrm>
    </dsp:sp>
    <dsp:sp modelId="{E13E7A10-419F-40C5-9935-D38E9F296C93}">
      <dsp:nvSpPr>
        <dsp:cNvPr id="0" name=""/>
        <dsp:cNvSpPr/>
      </dsp:nvSpPr>
      <dsp:spPr>
        <a:xfrm>
          <a:off x="906692" y="2063792"/>
          <a:ext cx="2903264" cy="14516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Evolucion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neta</a:t>
          </a:r>
          <a:r>
            <a:rPr lang="en-US" sz="2300" kern="1200" dirty="0" smtClean="0"/>
            <a:t>  </a:t>
          </a:r>
          <a:r>
            <a:rPr lang="en-US" sz="2300" kern="1200" dirty="0"/>
            <a:t>de la </a:t>
          </a:r>
          <a:r>
            <a:rPr lang="en-US" sz="2300" kern="1200" dirty="0" err="1" smtClean="0"/>
            <a:t>salud</a:t>
          </a:r>
          <a:r>
            <a:rPr lang="en-US" sz="2300" kern="1200" dirty="0" smtClean="0"/>
            <a:t> (EVS al </a:t>
          </a:r>
          <a:r>
            <a:rPr lang="en-US" sz="2300" kern="1200" dirty="0" err="1" smtClean="0"/>
            <a:t>nacer</a:t>
          </a:r>
          <a:r>
            <a:rPr lang="en-US" sz="2300" kern="1200" dirty="0" smtClean="0"/>
            <a:t>)</a:t>
          </a:r>
          <a:endParaRPr lang="en-US" sz="2300" kern="1200" dirty="0"/>
        </a:p>
      </dsp:txBody>
      <dsp:txXfrm>
        <a:off x="906692" y="2063792"/>
        <a:ext cx="2903264" cy="1451632"/>
      </dsp:txXfrm>
    </dsp:sp>
    <dsp:sp modelId="{2ADCFE8D-9605-4530-9EE9-B9C194B67DC7}">
      <dsp:nvSpPr>
        <dsp:cNvPr id="0" name=""/>
        <dsp:cNvSpPr/>
      </dsp:nvSpPr>
      <dsp:spPr>
        <a:xfrm>
          <a:off x="4419642" y="2063792"/>
          <a:ext cx="2903264" cy="14516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Distribucion de la </a:t>
          </a:r>
          <a:r>
            <a:rPr lang="en-US" sz="2300" kern="1200" dirty="0" err="1" smtClean="0"/>
            <a:t>salud</a:t>
          </a:r>
          <a:r>
            <a:rPr lang="en-US" sz="2300" kern="1200" dirty="0" smtClean="0"/>
            <a:t>, </a:t>
          </a:r>
          <a:r>
            <a:rPr lang="en-US" sz="2300" kern="1200" dirty="0" err="1" smtClean="0"/>
            <a:t>geográfica</a:t>
          </a:r>
          <a:r>
            <a:rPr lang="en-US" sz="2300" kern="1200" dirty="0" smtClean="0"/>
            <a:t> y </a:t>
          </a:r>
          <a:r>
            <a:rPr lang="en-US" sz="2300" kern="1200" dirty="0" err="1" smtClean="0"/>
            <a:t>según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grupos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poblacionales</a:t>
          </a:r>
          <a:r>
            <a:rPr lang="en-US" sz="2300" kern="1200" dirty="0" smtClean="0"/>
            <a:t> (</a:t>
          </a:r>
          <a:r>
            <a:rPr lang="en-US" sz="2300" kern="1200" dirty="0" err="1" smtClean="0"/>
            <a:t>por</a:t>
          </a:r>
          <a:r>
            <a:rPr lang="en-US" sz="2300" kern="1200" dirty="0" smtClean="0"/>
            <a:t> variables)</a:t>
          </a:r>
          <a:endParaRPr lang="en-US" sz="2300" kern="1200" dirty="0"/>
        </a:p>
      </dsp:txBody>
      <dsp:txXfrm>
        <a:off x="4419642" y="2063792"/>
        <a:ext cx="2903264" cy="14516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B446E-18BC-4F79-AF0F-AF30C6C20866}">
      <dsp:nvSpPr>
        <dsp:cNvPr id="0" name=""/>
        <dsp:cNvSpPr/>
      </dsp:nvSpPr>
      <dsp:spPr>
        <a:xfrm>
          <a:off x="1697360" y="501772"/>
          <a:ext cx="606715" cy="2105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297"/>
              </a:lnTo>
              <a:lnTo>
                <a:pt x="606715" y="105297"/>
              </a:lnTo>
              <a:lnTo>
                <a:pt x="606715" y="2105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3CCC1-2FA8-41BF-AEA4-AD1BEF27FB6B}">
      <dsp:nvSpPr>
        <dsp:cNvPr id="0" name=""/>
        <dsp:cNvSpPr/>
      </dsp:nvSpPr>
      <dsp:spPr>
        <a:xfrm>
          <a:off x="1090644" y="501772"/>
          <a:ext cx="606715" cy="210595"/>
        </a:xfrm>
        <a:custGeom>
          <a:avLst/>
          <a:gdLst/>
          <a:ahLst/>
          <a:cxnLst/>
          <a:rect l="0" t="0" r="0" b="0"/>
          <a:pathLst>
            <a:path>
              <a:moveTo>
                <a:pt x="606715" y="0"/>
              </a:moveTo>
              <a:lnTo>
                <a:pt x="606715" y="105297"/>
              </a:lnTo>
              <a:lnTo>
                <a:pt x="0" y="105297"/>
              </a:lnTo>
              <a:lnTo>
                <a:pt x="0" y="2105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BE9D83-B002-49A9-BE0A-9D9A0DFC2A9B}">
      <dsp:nvSpPr>
        <dsp:cNvPr id="0" name=""/>
        <dsp:cNvSpPr/>
      </dsp:nvSpPr>
      <dsp:spPr>
        <a:xfrm>
          <a:off x="370383" y="354"/>
          <a:ext cx="2653952" cy="50141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rPr>
            <a:t>Equidad</a:t>
          </a:r>
          <a:r>
            <a:rPr lang="en-US" sz="2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rPr>
            <a:t> en </a:t>
          </a:r>
          <a:r>
            <a:rPr lang="en-US" sz="2000" b="1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rPr>
            <a:t>Salud</a:t>
          </a:r>
          <a:endParaRPr lang="en-US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V Boli" panose="02000500030200090000" pitchFamily="2" charset="0"/>
            <a:cs typeface="MV Boli" panose="02000500030200090000" pitchFamily="2" charset="0"/>
          </a:endParaRPr>
        </a:p>
      </dsp:txBody>
      <dsp:txXfrm>
        <a:off x="370383" y="354"/>
        <a:ext cx="2653952" cy="501417"/>
      </dsp:txXfrm>
    </dsp:sp>
    <dsp:sp modelId="{E13E7A10-419F-40C5-9935-D38E9F296C93}">
      <dsp:nvSpPr>
        <dsp:cNvPr id="0" name=""/>
        <dsp:cNvSpPr/>
      </dsp:nvSpPr>
      <dsp:spPr>
        <a:xfrm>
          <a:off x="589227" y="712367"/>
          <a:ext cx="1002834" cy="501417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>
              <a:latin typeface="MV Boli" panose="02000500030200090000" pitchFamily="2" charset="0"/>
              <a:cs typeface="MV Boli" panose="02000500030200090000" pitchFamily="2" charset="0"/>
            </a:rPr>
            <a:t>Evolucion</a:t>
          </a:r>
          <a:r>
            <a:rPr lang="en-US" sz="1200" kern="1200" dirty="0">
              <a:latin typeface="MV Boli" panose="02000500030200090000" pitchFamily="2" charset="0"/>
              <a:cs typeface="MV Boli" panose="02000500030200090000" pitchFamily="2" charset="0"/>
            </a:rPr>
            <a:t> de la </a:t>
          </a:r>
          <a:r>
            <a:rPr lang="en-US" sz="1200" kern="1200" dirty="0" err="1">
              <a:latin typeface="MV Boli" panose="02000500030200090000" pitchFamily="2" charset="0"/>
              <a:cs typeface="MV Boli" panose="02000500030200090000" pitchFamily="2" charset="0"/>
            </a:rPr>
            <a:t>salud</a:t>
          </a:r>
          <a:endParaRPr lang="en-US" sz="1200" kern="1200" dirty="0">
            <a:latin typeface="MV Boli" panose="02000500030200090000" pitchFamily="2" charset="0"/>
            <a:cs typeface="MV Boli" panose="02000500030200090000" pitchFamily="2" charset="0"/>
          </a:endParaRPr>
        </a:p>
      </dsp:txBody>
      <dsp:txXfrm>
        <a:off x="589227" y="712367"/>
        <a:ext cx="1002834" cy="501417"/>
      </dsp:txXfrm>
    </dsp:sp>
    <dsp:sp modelId="{2ADCFE8D-9605-4530-9EE9-B9C194B67DC7}">
      <dsp:nvSpPr>
        <dsp:cNvPr id="0" name=""/>
        <dsp:cNvSpPr/>
      </dsp:nvSpPr>
      <dsp:spPr>
        <a:xfrm>
          <a:off x="1802657" y="712367"/>
          <a:ext cx="1002834" cy="50141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MV Boli" panose="02000500030200090000" pitchFamily="2" charset="0"/>
              <a:cs typeface="MV Boli" panose="02000500030200090000" pitchFamily="2" charset="0"/>
            </a:rPr>
            <a:t>Distribucion de la </a:t>
          </a:r>
          <a:r>
            <a:rPr lang="en-US" sz="1200" kern="1200" dirty="0" err="1">
              <a:latin typeface="MV Boli" panose="02000500030200090000" pitchFamily="2" charset="0"/>
              <a:cs typeface="MV Boli" panose="02000500030200090000" pitchFamily="2" charset="0"/>
            </a:rPr>
            <a:t>salud</a:t>
          </a:r>
          <a:endParaRPr lang="en-US" sz="1200" kern="1200" dirty="0">
            <a:latin typeface="MV Boli" panose="02000500030200090000" pitchFamily="2" charset="0"/>
            <a:cs typeface="MV Boli" panose="02000500030200090000" pitchFamily="2" charset="0"/>
          </a:endParaRPr>
        </a:p>
      </dsp:txBody>
      <dsp:txXfrm>
        <a:off x="1802657" y="712367"/>
        <a:ext cx="1002834" cy="50141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48B3C0-396A-4628-87F3-A8BF0AD710D1}">
      <dsp:nvSpPr>
        <dsp:cNvPr id="0" name=""/>
        <dsp:cNvSpPr/>
      </dsp:nvSpPr>
      <dsp:spPr>
        <a:xfrm>
          <a:off x="1446725" y="0"/>
          <a:ext cx="1440588" cy="1440588"/>
        </a:xfrm>
        <a:prstGeom prst="triangl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909DF8-6445-4FE7-AD03-D791BF54678C}">
      <dsp:nvSpPr>
        <dsp:cNvPr id="0" name=""/>
        <dsp:cNvSpPr/>
      </dsp:nvSpPr>
      <dsp:spPr>
        <a:xfrm>
          <a:off x="219542" y="202757"/>
          <a:ext cx="1673998" cy="3394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err="1"/>
            <a:t>Potencial</a:t>
          </a:r>
          <a:r>
            <a:rPr lang="en-US" sz="900" kern="1200" dirty="0"/>
            <a:t> </a:t>
          </a:r>
          <a:r>
            <a:rPr lang="en-US" sz="900" kern="1200" dirty="0" smtClean="0"/>
            <a:t> </a:t>
          </a:r>
          <a:r>
            <a:rPr lang="en-US" sz="900" kern="1200" dirty="0" err="1" smtClean="0"/>
            <a:t>psicosocial</a:t>
          </a:r>
          <a:r>
            <a:rPr lang="en-US" sz="900" kern="1200" dirty="0" smtClean="0"/>
            <a:t> </a:t>
          </a:r>
          <a:endParaRPr lang="en-US" sz="900" kern="1200" dirty="0"/>
        </a:p>
      </dsp:txBody>
      <dsp:txXfrm>
        <a:off x="236112" y="219327"/>
        <a:ext cx="1640858" cy="306298"/>
      </dsp:txXfrm>
    </dsp:sp>
    <dsp:sp modelId="{83024F8E-8831-43EF-BCFE-42023AA02532}">
      <dsp:nvSpPr>
        <dsp:cNvPr id="0" name=""/>
        <dsp:cNvSpPr/>
      </dsp:nvSpPr>
      <dsp:spPr>
        <a:xfrm>
          <a:off x="1715520" y="668253"/>
          <a:ext cx="936382" cy="1354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err="1"/>
            <a:t>Necesidades</a:t>
          </a:r>
          <a:r>
            <a:rPr lang="en-US" sz="500" kern="1200"/>
            <a:t> de </a:t>
          </a:r>
          <a:r>
            <a:rPr lang="en-US" sz="500" kern="1200" err="1"/>
            <a:t>seguridad</a:t>
          </a:r>
          <a:endParaRPr lang="en-US" sz="500" kern="1200"/>
        </a:p>
      </dsp:txBody>
      <dsp:txXfrm>
        <a:off x="1722133" y="674866"/>
        <a:ext cx="923156" cy="122251"/>
      </dsp:txXfrm>
    </dsp:sp>
    <dsp:sp modelId="{E041EDE4-934D-46F6-9DD0-9DB281D922D8}">
      <dsp:nvSpPr>
        <dsp:cNvPr id="0" name=""/>
        <dsp:cNvSpPr/>
      </dsp:nvSpPr>
      <dsp:spPr>
        <a:xfrm>
          <a:off x="1715520" y="861680"/>
          <a:ext cx="936382" cy="1354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err="1"/>
            <a:t>Necesidades</a:t>
          </a:r>
          <a:r>
            <a:rPr lang="en-US" sz="500" kern="1200"/>
            <a:t> </a:t>
          </a:r>
          <a:r>
            <a:rPr lang="en-US" sz="500" kern="1200" err="1"/>
            <a:t>basicas</a:t>
          </a:r>
          <a:endParaRPr lang="en-US" sz="500" kern="1200"/>
        </a:p>
      </dsp:txBody>
      <dsp:txXfrm>
        <a:off x="1722133" y="868293"/>
        <a:ext cx="923156" cy="122251"/>
      </dsp:txXfrm>
    </dsp:sp>
    <dsp:sp modelId="{09DF4D98-C495-49B5-837F-D18D935B47DF}">
      <dsp:nvSpPr>
        <dsp:cNvPr id="0" name=""/>
        <dsp:cNvSpPr/>
      </dsp:nvSpPr>
      <dsp:spPr>
        <a:xfrm>
          <a:off x="2781427" y="177924"/>
          <a:ext cx="1498483" cy="4731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/>
            <a:t>Potencial</a:t>
          </a:r>
          <a:r>
            <a:rPr lang="en-US" sz="1000" kern="1200" dirty="0"/>
            <a:t> </a:t>
          </a:r>
          <a:r>
            <a:rPr lang="en-US" sz="1000" kern="1200" dirty="0" smtClean="0"/>
            <a:t> </a:t>
          </a:r>
          <a:r>
            <a:rPr lang="en-US" sz="1000" kern="1200" dirty="0" err="1" smtClean="0"/>
            <a:t>creativo</a:t>
          </a:r>
          <a:endParaRPr lang="en-US" sz="1000" kern="1200" dirty="0"/>
        </a:p>
      </dsp:txBody>
      <dsp:txXfrm>
        <a:off x="2804524" y="201021"/>
        <a:ext cx="1452289" cy="42695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EAA95-4AA5-4075-94F3-A32D7474F814}">
      <dsp:nvSpPr>
        <dsp:cNvPr id="0" name=""/>
        <dsp:cNvSpPr/>
      </dsp:nvSpPr>
      <dsp:spPr>
        <a:xfrm>
          <a:off x="1151" y="0"/>
          <a:ext cx="1206612" cy="7190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err="1"/>
            <a:t>Huella</a:t>
          </a:r>
          <a:r>
            <a:rPr lang="en-US" sz="800" kern="1200" dirty="0"/>
            <a:t> de </a:t>
          </a:r>
          <a:r>
            <a:rPr lang="en-US" sz="800" kern="1200" dirty="0" err="1"/>
            <a:t>carbono</a:t>
          </a:r>
          <a:endParaRPr lang="en-US" sz="800" kern="1200" dirty="0"/>
        </a:p>
      </dsp:txBody>
      <dsp:txXfrm>
        <a:off x="1151" y="287604"/>
        <a:ext cx="1206612" cy="287604"/>
      </dsp:txXfrm>
    </dsp:sp>
    <dsp:sp modelId="{06FB1CAA-481A-403B-8F3E-7193E6B49A98}">
      <dsp:nvSpPr>
        <dsp:cNvPr id="0" name=""/>
        <dsp:cNvSpPr/>
      </dsp:nvSpPr>
      <dsp:spPr>
        <a:xfrm>
          <a:off x="484741" y="43140"/>
          <a:ext cx="239430" cy="23943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E4DDC-4373-4D6B-AEA7-0996791A4F7A}">
      <dsp:nvSpPr>
        <dsp:cNvPr id="0" name=""/>
        <dsp:cNvSpPr/>
      </dsp:nvSpPr>
      <dsp:spPr>
        <a:xfrm>
          <a:off x="1259044" y="0"/>
          <a:ext cx="1206612" cy="7190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kern="1200" err="1"/>
            <a:t>Consumo</a:t>
          </a:r>
          <a:r>
            <a:rPr lang="en-US" sz="800" kern="1200"/>
            <a:t> y </a:t>
          </a:r>
          <a:r>
            <a:rPr lang="en-US" sz="800" kern="1200" err="1"/>
            <a:t>ahorro</a:t>
          </a:r>
          <a:r>
            <a:rPr lang="en-US" sz="800" kern="1200"/>
            <a:t> </a:t>
          </a:r>
          <a:r>
            <a:rPr lang="en-US" sz="800" kern="1200" err="1"/>
            <a:t>etico</a:t>
          </a:r>
          <a:endParaRPr lang="en-US" sz="800" kern="1200"/>
        </a:p>
      </dsp:txBody>
      <dsp:txXfrm>
        <a:off x="1259044" y="287604"/>
        <a:ext cx="1206612" cy="287604"/>
      </dsp:txXfrm>
    </dsp:sp>
    <dsp:sp modelId="{1CEA8B17-8EAB-469B-A2F7-F09C15FE3CDD}">
      <dsp:nvSpPr>
        <dsp:cNvPr id="0" name=""/>
        <dsp:cNvSpPr/>
      </dsp:nvSpPr>
      <dsp:spPr>
        <a:xfrm>
          <a:off x="1720463" y="44050"/>
          <a:ext cx="239430" cy="23943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35F707-BEF1-4761-8D63-953382CAEB71}">
      <dsp:nvSpPr>
        <dsp:cNvPr id="0" name=""/>
        <dsp:cNvSpPr/>
      </dsp:nvSpPr>
      <dsp:spPr>
        <a:xfrm>
          <a:off x="2486773" y="0"/>
          <a:ext cx="1206612" cy="7190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err="1"/>
            <a:t>Voto</a:t>
          </a:r>
          <a:r>
            <a:rPr lang="en-US" sz="800" kern="1200"/>
            <a:t> </a:t>
          </a:r>
          <a:r>
            <a:rPr lang="en-US" sz="800" kern="1200" err="1"/>
            <a:t>consciente</a:t>
          </a:r>
          <a:endParaRPr lang="en-US" sz="800" kern="1200"/>
        </a:p>
      </dsp:txBody>
      <dsp:txXfrm>
        <a:off x="2486773" y="287604"/>
        <a:ext cx="1206612" cy="287604"/>
      </dsp:txXfrm>
    </dsp:sp>
    <dsp:sp modelId="{40EBEF17-F941-464F-B370-F3C7F7FC161F}">
      <dsp:nvSpPr>
        <dsp:cNvPr id="0" name=""/>
        <dsp:cNvSpPr/>
      </dsp:nvSpPr>
      <dsp:spPr>
        <a:xfrm>
          <a:off x="2970364" y="43140"/>
          <a:ext cx="239430" cy="23943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E37C1F-3CEA-433D-9E1A-4EE0C68F0369}">
      <dsp:nvSpPr>
        <dsp:cNvPr id="0" name=""/>
        <dsp:cNvSpPr/>
      </dsp:nvSpPr>
      <dsp:spPr>
        <a:xfrm>
          <a:off x="3730735" y="0"/>
          <a:ext cx="1206612" cy="7190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err="1"/>
            <a:t>Impuesto</a:t>
          </a:r>
          <a:r>
            <a:rPr lang="en-US" sz="800" kern="1200"/>
            <a:t> </a:t>
          </a:r>
          <a:r>
            <a:rPr lang="en-US" sz="800" kern="1200" err="1"/>
            <a:t>responsable</a:t>
          </a:r>
          <a:endParaRPr lang="en-US" sz="800" kern="1200"/>
        </a:p>
      </dsp:txBody>
      <dsp:txXfrm>
        <a:off x="3730735" y="287604"/>
        <a:ext cx="1206612" cy="287604"/>
      </dsp:txXfrm>
    </dsp:sp>
    <dsp:sp modelId="{0DF58135-4A19-4D57-A100-31F54C9C5505}">
      <dsp:nvSpPr>
        <dsp:cNvPr id="0" name=""/>
        <dsp:cNvSpPr/>
      </dsp:nvSpPr>
      <dsp:spPr>
        <a:xfrm>
          <a:off x="4213175" y="43140"/>
          <a:ext cx="239430" cy="23943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306E3-BDED-49B7-80D5-8A6C88A55EB2}">
      <dsp:nvSpPr>
        <dsp:cNvPr id="0" name=""/>
        <dsp:cNvSpPr/>
      </dsp:nvSpPr>
      <dsp:spPr>
        <a:xfrm>
          <a:off x="197493" y="575209"/>
          <a:ext cx="4542360" cy="10785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69A1D-886D-400D-98B2-04AC9A408894}">
      <dsp:nvSpPr>
        <dsp:cNvPr id="0" name=""/>
        <dsp:cNvSpPr/>
      </dsp:nvSpPr>
      <dsp:spPr>
        <a:xfrm>
          <a:off x="1803610" y="455454"/>
          <a:ext cx="735734" cy="208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978"/>
              </a:lnTo>
              <a:lnTo>
                <a:pt x="735734" y="141978"/>
              </a:lnTo>
              <a:lnTo>
                <a:pt x="735734" y="2083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868378-07C8-41DC-A83A-46C26FABFEE7}">
      <dsp:nvSpPr>
        <dsp:cNvPr id="0" name=""/>
        <dsp:cNvSpPr/>
      </dsp:nvSpPr>
      <dsp:spPr>
        <a:xfrm>
          <a:off x="1111397" y="455454"/>
          <a:ext cx="692212" cy="208341"/>
        </a:xfrm>
        <a:custGeom>
          <a:avLst/>
          <a:gdLst/>
          <a:ahLst/>
          <a:cxnLst/>
          <a:rect l="0" t="0" r="0" b="0"/>
          <a:pathLst>
            <a:path>
              <a:moveTo>
                <a:pt x="692212" y="0"/>
              </a:moveTo>
              <a:lnTo>
                <a:pt x="692212" y="141978"/>
              </a:lnTo>
              <a:lnTo>
                <a:pt x="0" y="141978"/>
              </a:lnTo>
              <a:lnTo>
                <a:pt x="0" y="2083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4364B-2B3C-4E3A-AFC4-47B2C498196A}">
      <dsp:nvSpPr>
        <dsp:cNvPr id="0" name=""/>
        <dsp:cNvSpPr/>
      </dsp:nvSpPr>
      <dsp:spPr>
        <a:xfrm>
          <a:off x="588856" y="565"/>
          <a:ext cx="2429506" cy="4548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25DA2-B342-45A3-A48F-D65F2AA44389}">
      <dsp:nvSpPr>
        <dsp:cNvPr id="0" name=""/>
        <dsp:cNvSpPr/>
      </dsp:nvSpPr>
      <dsp:spPr>
        <a:xfrm>
          <a:off x="668452" y="76181"/>
          <a:ext cx="2429506" cy="4548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latin typeface="MV Boli" panose="02000500030200090000" pitchFamily="2" charset="0"/>
              <a:cs typeface="MV Boli" panose="02000500030200090000" pitchFamily="2" charset="0"/>
            </a:rPr>
            <a:t>Ejercicio (consciente) de </a:t>
          </a:r>
          <a:endParaRPr lang="es-MX" sz="1200" kern="1200" dirty="0" smtClean="0">
            <a:latin typeface="MV Boli" panose="02000500030200090000" pitchFamily="2" charset="0"/>
            <a:cs typeface="MV Boli" panose="02000500030200090000" pitchFamily="2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>
              <a:latin typeface="MV Boli" panose="02000500030200090000" pitchFamily="2" charset="0"/>
              <a:cs typeface="MV Boli" panose="02000500030200090000" pitchFamily="2" charset="0"/>
            </a:rPr>
            <a:t>Libertad </a:t>
          </a:r>
          <a:r>
            <a:rPr lang="es-MX" sz="1200" kern="1200" dirty="0">
              <a:latin typeface="MV Boli" panose="02000500030200090000" pitchFamily="2" charset="0"/>
              <a:cs typeface="MV Boli" panose="02000500030200090000" pitchFamily="2" charset="0"/>
            </a:rPr>
            <a:t>hacia el bien común</a:t>
          </a:r>
        </a:p>
      </dsp:txBody>
      <dsp:txXfrm>
        <a:off x="681775" y="89504"/>
        <a:ext cx="2402860" cy="428242"/>
      </dsp:txXfrm>
    </dsp:sp>
    <dsp:sp modelId="{07F7029B-BE36-4234-925A-3BE6FE167202}">
      <dsp:nvSpPr>
        <dsp:cNvPr id="0" name=""/>
        <dsp:cNvSpPr/>
      </dsp:nvSpPr>
      <dsp:spPr>
        <a:xfrm>
          <a:off x="531894" y="663795"/>
          <a:ext cx="1159006" cy="4548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EF6B2A-6815-4E98-B916-F5B45395FEC7}">
      <dsp:nvSpPr>
        <dsp:cNvPr id="0" name=""/>
        <dsp:cNvSpPr/>
      </dsp:nvSpPr>
      <dsp:spPr>
        <a:xfrm>
          <a:off x="611489" y="739411"/>
          <a:ext cx="1159006" cy="4548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>
              <a:latin typeface="MV Boli" panose="02000500030200090000" pitchFamily="2" charset="0"/>
              <a:cs typeface="MV Boli" panose="02000500030200090000" pitchFamily="2" charset="0"/>
            </a:rPr>
            <a:t>Empatía</a:t>
          </a:r>
        </a:p>
      </dsp:txBody>
      <dsp:txXfrm>
        <a:off x="624812" y="752734"/>
        <a:ext cx="1132360" cy="428242"/>
      </dsp:txXfrm>
    </dsp:sp>
    <dsp:sp modelId="{EB4FF6B5-6081-42DC-892A-D123373019AB}">
      <dsp:nvSpPr>
        <dsp:cNvPr id="0" name=""/>
        <dsp:cNvSpPr/>
      </dsp:nvSpPr>
      <dsp:spPr>
        <a:xfrm>
          <a:off x="1850091" y="663795"/>
          <a:ext cx="1378506" cy="4548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68531F-D52C-444B-A3FB-2B05D5C52C9D}">
      <dsp:nvSpPr>
        <dsp:cNvPr id="0" name=""/>
        <dsp:cNvSpPr/>
      </dsp:nvSpPr>
      <dsp:spPr>
        <a:xfrm>
          <a:off x="1929687" y="739411"/>
          <a:ext cx="1378506" cy="4548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>
              <a:latin typeface="MV Boli" panose="02000500030200090000" pitchFamily="2" charset="0"/>
              <a:cs typeface="MV Boli" panose="02000500030200090000" pitchFamily="2" charset="0"/>
            </a:rPr>
            <a:t>Conocimiento</a:t>
          </a:r>
          <a:endParaRPr lang="es-MX" sz="1200" kern="1200" dirty="0">
            <a:latin typeface="MV Boli" panose="02000500030200090000" pitchFamily="2" charset="0"/>
            <a:cs typeface="MV Boli" panose="02000500030200090000" pitchFamily="2" charset="0"/>
          </a:endParaRPr>
        </a:p>
      </dsp:txBody>
      <dsp:txXfrm>
        <a:off x="1943010" y="752734"/>
        <a:ext cx="1351860" cy="4282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5083C-1846-4800-B2F6-32AD4226E003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25CA0-38AC-4222-99BD-1F93E252A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088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D64B8-EB2C-4747-B9B2-52E3EFD09DC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583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72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67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606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gresosalud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69730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32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30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260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78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82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380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088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7C-5F77-4F06-95D1-FE02E1FA30F8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6214-3CF1-422B-B60A-63C37DF12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47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3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4237C-5F77-4F06-95D1-FE02E1FA30F8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C6214-3CF1-422B-B60A-63C37DF12F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42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4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8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19.jpeg"/><Relationship Id="rId18" Type="http://schemas.microsoft.com/office/2007/relationships/diagramDrawing" Target="../diagrams/drawing8.xml"/><Relationship Id="rId3" Type="http://schemas.openxmlformats.org/officeDocument/2006/relationships/diagramData" Target="../diagrams/data6.xml"/><Relationship Id="rId21" Type="http://schemas.openxmlformats.org/officeDocument/2006/relationships/diagramQuickStyle" Target="../diagrams/quickStyle9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openxmlformats.org/officeDocument/2006/relationships/diagramColors" Target="../diagrams/colors8.xml"/><Relationship Id="rId2" Type="http://schemas.openxmlformats.org/officeDocument/2006/relationships/notesSlide" Target="../notesSlides/notesSlide1.xml"/><Relationship Id="rId16" Type="http://schemas.openxmlformats.org/officeDocument/2006/relationships/diagramQuickStyle" Target="../diagrams/quickStyle8.xml"/><Relationship Id="rId20" Type="http://schemas.openxmlformats.org/officeDocument/2006/relationships/diagramLayout" Target="../diagrams/layout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Layout" Target="../diagrams/layout8.xml"/><Relationship Id="rId23" Type="http://schemas.microsoft.com/office/2007/relationships/diagramDrawing" Target="../diagrams/drawing9.xml"/><Relationship Id="rId10" Type="http://schemas.openxmlformats.org/officeDocument/2006/relationships/diagramQuickStyle" Target="../diagrams/quickStyle7.xml"/><Relationship Id="rId19" Type="http://schemas.openxmlformats.org/officeDocument/2006/relationships/diagramData" Target="../diagrams/data9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Data" Target="../diagrams/data8.xml"/><Relationship Id="rId22" Type="http://schemas.openxmlformats.org/officeDocument/2006/relationships/diagramColors" Target="../diagrams/colors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3600" b="1" dirty="0">
                <a:solidFill>
                  <a:schemeClr val="accent1">
                    <a:lumMod val="50000"/>
                  </a:schemeClr>
                </a:solidFill>
              </a:rPr>
              <a:t>La ética y la métrica</a:t>
            </a:r>
            <a:br>
              <a:rPr lang="es-ES" sz="36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3600" b="1" dirty="0">
                <a:solidFill>
                  <a:schemeClr val="accent1">
                    <a:lumMod val="50000"/>
                  </a:schemeClr>
                </a:solidFill>
              </a:rPr>
              <a:t>de la</a:t>
            </a:r>
            <a:br>
              <a:rPr lang="es-ES" sz="36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3600" b="1" dirty="0">
                <a:solidFill>
                  <a:schemeClr val="accent1">
                    <a:lumMod val="50000"/>
                  </a:schemeClr>
                </a:solidFill>
              </a:rPr>
              <a:t>Equidad de la </a:t>
            </a:r>
            <a:r>
              <a:rPr lang="es-ES" sz="3600" b="1" dirty="0" smtClean="0">
                <a:solidFill>
                  <a:schemeClr val="accent1">
                    <a:lumMod val="50000"/>
                  </a:schemeClr>
                </a:solidFill>
              </a:rPr>
              <a:t>Salud Sostenible</a:t>
            </a:r>
            <a:r>
              <a:rPr lang="es-ES" sz="4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S" sz="4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4000" b="1" dirty="0" smtClean="0">
                <a:solidFill>
                  <a:schemeClr val="accent1">
                    <a:lumMod val="50000"/>
                  </a:schemeClr>
                </a:solidFill>
              </a:rPr>
              <a:t>Desafíos y oportunidades en Cuba</a:t>
            </a:r>
            <a:r>
              <a:rPr lang="es-ES" sz="31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S" sz="31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GB" sz="3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Juan Garay</a:t>
            </a:r>
          </a:p>
          <a:p>
            <a:r>
              <a:rPr lang="es-ES" sz="2800" dirty="0" smtClean="0"/>
              <a:t>9 de junio de 2023</a:t>
            </a:r>
            <a:endParaRPr lang="es-ES" sz="2800" dirty="0" smtClean="0"/>
          </a:p>
        </p:txBody>
      </p:sp>
    </p:spTree>
    <p:extLst>
      <p:ext uri="{BB962C8B-B14F-4D97-AF65-F5344CB8AC3E}">
        <p14:creationId xmlns:p14="http://schemas.microsoft.com/office/powerpoint/2010/main" val="398676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52" y="232670"/>
            <a:ext cx="11372047" cy="513707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976583" y="1886808"/>
            <a:ext cx="2235199" cy="1025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70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accent1">
                    <a:lumMod val="50000"/>
                  </a:schemeClr>
                </a:solidFill>
              </a:rPr>
              <a:t>4- </a:t>
            </a:r>
            <a:r>
              <a:rPr lang="es-ES" sz="3600" b="1" dirty="0" smtClean="0">
                <a:solidFill>
                  <a:schemeClr val="accent1">
                    <a:lumMod val="50000"/>
                  </a:schemeClr>
                </a:solidFill>
              </a:rPr>
              <a:t>Umbral de Dignidad </a:t>
            </a:r>
            <a:r>
              <a:rPr lang="es-ES" sz="3600" dirty="0" smtClean="0">
                <a:solidFill>
                  <a:schemeClr val="accent1">
                    <a:lumMod val="50000"/>
                  </a:schemeClr>
                </a:solidFill>
              </a:rPr>
              <a:t>vs. Pobreza.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81043"/>
            <a:ext cx="10515600" cy="4351338"/>
          </a:xfrm>
        </p:spPr>
        <p:txBody>
          <a:bodyPr>
            <a:normAutofit/>
          </a:bodyPr>
          <a:lstStyle/>
          <a:p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La media de PIB pc de las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referencias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internacionales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bienestar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SRS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marca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el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ingreso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mínimo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umbral de </a:t>
            </a:r>
            <a:r>
              <a:rPr lang="en-GB" sz="2400" b="1" dirty="0" err="1" smtClean="0">
                <a:solidFill>
                  <a:schemeClr val="accent1">
                    <a:lumMod val="50000"/>
                  </a:schemeClr>
                </a:solidFill>
              </a:rPr>
              <a:t>dignidad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) que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permite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el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disfrute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derecho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a la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factible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para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  <a:p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internacional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dicho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umbral de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dignidad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se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sitúa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en la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actualidad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en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unos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$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10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persona y </a:t>
            </a:r>
            <a:r>
              <a:rPr lang="en-GB" sz="2400" b="1" dirty="0" err="1" smtClean="0">
                <a:solidFill>
                  <a:schemeClr val="accent1">
                    <a:lumMod val="50000"/>
                  </a:schemeClr>
                </a:solidFill>
              </a:rPr>
              <a:t>día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pPr lvl="1"/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La </a:t>
            </a:r>
            <a:r>
              <a:rPr lang="en-GB" sz="2000" b="1" dirty="0" err="1" smtClean="0">
                <a:solidFill>
                  <a:schemeClr val="accent1">
                    <a:lumMod val="50000"/>
                  </a:schemeClr>
                </a:solidFill>
              </a:rPr>
              <a:t>mitad</a:t>
            </a: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sz="2000" b="1" dirty="0" err="1" smtClean="0">
                <a:solidFill>
                  <a:schemeClr val="accent1">
                    <a:lumMod val="50000"/>
                  </a:schemeClr>
                </a:solidFill>
              </a:rPr>
              <a:t>población</a:t>
            </a: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b="1" dirty="0" err="1" smtClean="0">
                <a:solidFill>
                  <a:schemeClr val="accent1">
                    <a:lumMod val="50000"/>
                  </a:schemeClr>
                </a:solidFill>
              </a:rPr>
              <a:t>mundial</a:t>
            </a: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vive en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países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mundo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con medias de PIB pc inferiors a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dicho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umbral, y </a:t>
            </a:r>
            <a:endParaRPr lang="en-GB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teniendo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en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cuenta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injusta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distribución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dentro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ellos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unas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</a:rPr>
              <a:t>dos </a:t>
            </a:r>
            <a:r>
              <a:rPr lang="en-GB" sz="2000" b="1" dirty="0" err="1" smtClean="0">
                <a:solidFill>
                  <a:schemeClr val="accent1">
                    <a:lumMod val="50000"/>
                  </a:schemeClr>
                </a:solidFill>
              </a:rPr>
              <a:t>terceras</a:t>
            </a: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b="1" dirty="0" err="1" smtClean="0">
                <a:solidFill>
                  <a:schemeClr val="accent1">
                    <a:lumMod val="50000"/>
                  </a:schemeClr>
                </a:solidFill>
              </a:rPr>
              <a:t>partes</a:t>
            </a: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sz="2000" b="1" dirty="0" err="1" smtClean="0">
                <a:solidFill>
                  <a:schemeClr val="accent1">
                    <a:lumMod val="50000"/>
                  </a:schemeClr>
                </a:solidFill>
              </a:rPr>
              <a:t>población</a:t>
            </a: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b="1" dirty="0" err="1" smtClean="0">
                <a:solidFill>
                  <a:schemeClr val="accent1">
                    <a:lumMod val="50000"/>
                  </a:schemeClr>
                </a:solidFill>
              </a:rPr>
              <a:t>mundial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viven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con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niveles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ingresos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insuficientes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para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disfrutar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possible para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7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039" y="-146152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chemeClr val="accent1">
                    <a:lumMod val="50000"/>
                  </a:schemeClr>
                </a:solidFill>
              </a:rPr>
              <a:t>5</a:t>
            </a:r>
            <a:r>
              <a:rPr lang="es-ES" sz="3600" dirty="0" smtClean="0">
                <a:solidFill>
                  <a:schemeClr val="accent1">
                    <a:lumMod val="50000"/>
                  </a:schemeClr>
                </a:solidFill>
              </a:rPr>
              <a:t>- Umbral de exceso vs. Ingresos y acúmulo sin límite.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484" y="1304515"/>
            <a:ext cx="11523406" cy="5381419"/>
          </a:xfrm>
        </p:spPr>
        <p:txBody>
          <a:bodyPr>
            <a:noAutofit/>
          </a:bodyPr>
          <a:lstStyle/>
          <a:p>
            <a:r>
              <a:rPr lang="en-GB" sz="3200" dirty="0" smtClean="0">
                <a:solidFill>
                  <a:schemeClr val="accent1">
                    <a:lumMod val="50000"/>
                  </a:schemeClr>
                </a:solidFill>
              </a:rPr>
              <a:t>El </a:t>
            </a:r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</a:rPr>
              <a:t>umbral </a:t>
            </a:r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</a:rPr>
              <a:t>de </a:t>
            </a:r>
            <a:r>
              <a:rPr lang="en-GB" sz="3200" b="1" dirty="0" err="1" smtClean="0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50000"/>
                  </a:schemeClr>
                </a:solidFill>
              </a:rPr>
              <a:t>cumple</a:t>
            </a:r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50000"/>
                  </a:schemeClr>
                </a:solidFill>
              </a:rPr>
              <a:t>tres</a:t>
            </a:r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200" b="1" dirty="0" err="1" smtClean="0">
                <a:solidFill>
                  <a:schemeClr val="accent1">
                    <a:lumMod val="50000"/>
                  </a:schemeClr>
                </a:solidFill>
              </a:rPr>
              <a:t>criterios</a:t>
            </a:r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</a:rPr>
              <a:t> :</a:t>
            </a:r>
          </a:p>
          <a:p>
            <a:pPr marL="0" indent="0">
              <a:buNone/>
            </a:pPr>
            <a:endParaRPr lang="en-GB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partir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dicho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umbral no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mejora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esperanza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vida</a:t>
            </a:r>
            <a:endParaRPr lang="en-GB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encima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dicho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PIB pc, no hay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sostenibilidad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ecologica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El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acumulo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encima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dicho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umbral Evita que se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garantice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el umbral de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dignidad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para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914400" lvl="1" indent="-457200">
              <a:buFont typeface="+mj-lt"/>
              <a:buAutoNum type="arabicPeriod"/>
            </a:pPr>
            <a:endParaRPr lang="en-GB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es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muy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similar al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punto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simétrico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del umbral de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dignidad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encima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de la media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mundial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sz="2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sz="2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sz="2000" dirty="0">
                <a:solidFill>
                  <a:schemeClr val="accent1">
                    <a:lumMod val="50000"/>
                  </a:schemeClr>
                </a:solidFill>
              </a:rPr>
            </a:b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0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2836" y="728408"/>
            <a:ext cx="7072699" cy="7641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Healthy and Economically </a:t>
            </a:r>
            <a:r>
              <a:rPr lang="en-US" b="1" dirty="0"/>
              <a:t>(R)</a:t>
            </a:r>
            <a:r>
              <a:rPr lang="en-US" dirty="0" err="1"/>
              <a:t>eplicable</a:t>
            </a:r>
            <a:r>
              <a:rPr lang="en-US" dirty="0"/>
              <a:t> : GDP pc vs LE</a:t>
            </a:r>
            <a:endParaRPr lang="es-MX" dirty="0"/>
          </a:p>
        </p:txBody>
      </p:sp>
      <p:pic>
        <p:nvPicPr>
          <p:cNvPr id="14" name="Grabación de pantalla 1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57" end="3935.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032" y="298482"/>
            <a:ext cx="11630345" cy="533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1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655" t="36042" r="11816" b="17816"/>
          <a:stretch/>
        </p:blipFill>
        <p:spPr>
          <a:xfrm>
            <a:off x="453286" y="770561"/>
            <a:ext cx="10666777" cy="527064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70561"/>
          </a:xfrm>
        </p:spPr>
        <p:txBody>
          <a:bodyPr/>
          <a:lstStyle/>
          <a:p>
            <a:r>
              <a:rPr lang="es-ES" dirty="0" err="1" smtClean="0"/>
              <a:t>The</a:t>
            </a:r>
            <a:r>
              <a:rPr lang="es-ES" dirty="0" smtClean="0"/>
              <a:t> Equity curve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76960" y="6041204"/>
            <a:ext cx="965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/>
              <a:t>Deficit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445760" y="6041204"/>
            <a:ext cx="965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Equity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652000" y="6069474"/>
            <a:ext cx="965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/>
              <a:t>Excess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399280" y="6446332"/>
            <a:ext cx="9550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/>
              <a:t>Healthy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263640" y="6446332"/>
            <a:ext cx="14376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Non </a:t>
            </a:r>
            <a:r>
              <a:rPr lang="es-ES" dirty="0" err="1" smtClean="0"/>
              <a:t>healthy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74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83" t="11851"/>
          <a:stretch/>
        </p:blipFill>
        <p:spPr>
          <a:xfrm>
            <a:off x="378690" y="1754909"/>
            <a:ext cx="5717309" cy="3680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88" t="11851"/>
          <a:stretch/>
        </p:blipFill>
        <p:spPr>
          <a:xfrm>
            <a:off x="6243782" y="1754909"/>
            <a:ext cx="5601326" cy="368011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059121" cy="635148"/>
          </a:xfrm>
        </p:spPr>
        <p:txBody>
          <a:bodyPr>
            <a:normAutofit/>
          </a:bodyPr>
          <a:lstStyle/>
          <a:p>
            <a:r>
              <a:rPr lang="es-ES" sz="3600" dirty="0" smtClean="0"/>
              <a:t>Población y PIB de países según zonas de equidad </a:t>
            </a:r>
            <a:endParaRPr lang="en-GB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58450" y="1269207"/>
            <a:ext cx="5157787" cy="411956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Population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62964" y="930997"/>
            <a:ext cx="5183188" cy="823912"/>
          </a:xfrm>
        </p:spPr>
        <p:txBody>
          <a:bodyPr/>
          <a:lstStyle/>
          <a:p>
            <a:r>
              <a:rPr lang="en-GB" dirty="0" smtClean="0"/>
              <a:t>GDP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465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36321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accent1">
                    <a:lumMod val="50000"/>
                  </a:schemeClr>
                </a:solidFill>
              </a:rPr>
              <a:t>6-Bienes Públicos Globales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63562"/>
            <a:ext cx="10515600" cy="5171768"/>
          </a:xfrm>
        </p:spPr>
        <p:txBody>
          <a:bodyPr>
            <a:normAutofit fontScale="47500" lnSpcReduction="20000"/>
          </a:bodyPr>
          <a:lstStyle/>
          <a:p>
            <a:r>
              <a:rPr lang="en-GB" sz="5000" dirty="0" smtClean="0">
                <a:solidFill>
                  <a:schemeClr val="accent1">
                    <a:lumMod val="50000"/>
                  </a:schemeClr>
                </a:solidFill>
              </a:rPr>
              <a:t>L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redistribución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recursos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y el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límite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ingresos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y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riqueza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progresivamente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menos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manos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permite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liberación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recursos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globales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que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debieran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prioritariamente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ser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dirigidos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a la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colaboración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internacional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el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conocimiento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desarrollo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y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acceso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universal y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según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necesidad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) a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7000" b="1" dirty="0" err="1" smtClean="0">
                <a:solidFill>
                  <a:schemeClr val="accent1">
                    <a:lumMod val="50000"/>
                  </a:schemeClr>
                </a:solidFill>
              </a:rPr>
              <a:t>Bienes</a:t>
            </a:r>
            <a:r>
              <a:rPr lang="en-GB" sz="7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7000" b="1" dirty="0" err="1" smtClean="0">
                <a:solidFill>
                  <a:schemeClr val="accent1">
                    <a:lumMod val="50000"/>
                  </a:schemeClr>
                </a:solidFill>
              </a:rPr>
              <a:t>Públicos</a:t>
            </a:r>
            <a:r>
              <a:rPr lang="en-GB" sz="7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7000" b="1" dirty="0" err="1" smtClean="0">
                <a:solidFill>
                  <a:schemeClr val="accent1">
                    <a:lumMod val="50000"/>
                  </a:schemeClr>
                </a:solidFill>
              </a:rPr>
              <a:t>Globales</a:t>
            </a:r>
            <a:r>
              <a:rPr lang="en-GB" sz="7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(que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aumentan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el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bienestar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humano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7000" dirty="0" err="1" smtClean="0">
                <a:solidFill>
                  <a:schemeClr val="accent1">
                    <a:lumMod val="50000"/>
                  </a:schemeClr>
                </a:solidFill>
              </a:rPr>
              <a:t>sostenible</a:t>
            </a:r>
            <a:r>
              <a:rPr lang="en-GB" sz="7000" dirty="0" smtClean="0">
                <a:solidFill>
                  <a:schemeClr val="accent1">
                    <a:lumMod val="50000"/>
                  </a:schemeClr>
                </a:solidFill>
              </a:rPr>
              <a:t>).</a:t>
            </a:r>
            <a:r>
              <a:rPr lang="en-GB" sz="96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sz="9600" dirty="0">
                <a:solidFill>
                  <a:schemeClr val="accent1">
                    <a:lumMod val="50000"/>
                  </a:schemeClr>
                </a:solidFill>
              </a:rPr>
            </a:br>
            <a:endParaRPr lang="en-GB" sz="9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96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sz="9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dirty="0">
                <a:solidFill>
                  <a:srgbClr val="0070C0"/>
                </a:solidFill>
              </a:rPr>
              <a:t/>
            </a:r>
            <a:br>
              <a:rPr lang="en-GB" dirty="0">
                <a:solidFill>
                  <a:srgbClr val="0070C0"/>
                </a:solidFill>
              </a:rPr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973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>
                <a:solidFill>
                  <a:schemeClr val="accent1">
                    <a:lumMod val="50000"/>
                  </a:schemeClr>
                </a:solidFill>
              </a:rPr>
              <a:t>7-Equidad intergeneracional vs límites planetarios</a:t>
            </a:r>
            <a:endParaRPr lang="en-GB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9298"/>
            <a:ext cx="10515600" cy="4351338"/>
          </a:xfrm>
        </p:spPr>
        <p:txBody>
          <a:bodyPr>
            <a:noAutofit/>
          </a:bodyPr>
          <a:lstStyle/>
          <a:p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La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justicia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) inter-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generacional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está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amenazada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la transgression de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1">
                    <a:lumMod val="50000"/>
                  </a:schemeClr>
                </a:solidFill>
              </a:rPr>
              <a:t>límites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1">
                    <a:lumMod val="50000"/>
                  </a:schemeClr>
                </a:solidFill>
              </a:rPr>
              <a:t>planetarios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. El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más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urgente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ellos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, las </a:t>
            </a:r>
            <a:r>
              <a:rPr lang="en-GB" sz="2400" b="1" dirty="0" err="1" smtClean="0">
                <a:solidFill>
                  <a:schemeClr val="accent1">
                    <a:lumMod val="50000"/>
                  </a:schemeClr>
                </a:solidFill>
              </a:rPr>
              <a:t>emisiones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2400" b="1" dirty="0" err="1" smtClean="0">
                <a:solidFill>
                  <a:schemeClr val="accent1">
                    <a:lumMod val="50000"/>
                  </a:schemeClr>
                </a:solidFill>
              </a:rPr>
              <a:t>carbono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1">
                    <a:lumMod val="50000"/>
                  </a:schemeClr>
                </a:solidFill>
              </a:rPr>
              <a:t>puede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1">
                    <a:lumMod val="50000"/>
                  </a:schemeClr>
                </a:solidFill>
              </a:rPr>
              <a:t>causar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si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tendencia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recuperada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tras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la COVID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continúa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)solo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aumento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temperatura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unas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220 </a:t>
            </a:r>
            <a:r>
              <a:rPr lang="en-GB" sz="2400" b="1" dirty="0" err="1" smtClean="0">
                <a:solidFill>
                  <a:schemeClr val="accent1">
                    <a:lumMod val="50000"/>
                  </a:schemeClr>
                </a:solidFill>
              </a:rPr>
              <a:t>millones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2400" b="1" dirty="0" err="1" smtClean="0">
                <a:solidFill>
                  <a:schemeClr val="accent1">
                    <a:lumMod val="50000"/>
                  </a:schemeClr>
                </a:solidFill>
              </a:rPr>
              <a:t>muertes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1">
                    <a:lumMod val="50000"/>
                  </a:schemeClr>
                </a:solidFill>
              </a:rPr>
              <a:t>durante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 el resto del </a:t>
            </a:r>
            <a:r>
              <a:rPr lang="en-GB" sz="2400" b="1" dirty="0" err="1" smtClean="0">
                <a:solidFill>
                  <a:schemeClr val="accent1">
                    <a:lumMod val="50000"/>
                  </a:schemeClr>
                </a:solidFill>
              </a:rPr>
              <a:t>siglo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 XXI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El umbral de las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emisiones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de CO2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encima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cual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temperaura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media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mundial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llegaría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a 1,5° (“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punto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de no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retorno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”) ‘al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ritmo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actual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llegará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en 2030 y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supondrá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el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peor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legado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intergeneracional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historia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humanidad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es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actualmente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1Tn m </a:t>
            </a:r>
            <a:r>
              <a:rPr lang="en-GB" sz="2400" b="1" dirty="0" err="1" smtClean="0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 persona y </a:t>
            </a:r>
            <a:r>
              <a:rPr lang="en-GB" sz="2400" b="1" dirty="0" err="1" smtClean="0">
                <a:solidFill>
                  <a:schemeClr val="accent1">
                    <a:lumMod val="50000"/>
                  </a:schemeClr>
                </a:solidFill>
              </a:rPr>
              <a:t>año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umbral </a:t>
            </a:r>
            <a:r>
              <a:rPr lang="en-GB" sz="2400" b="1" dirty="0" err="1" smtClean="0">
                <a:solidFill>
                  <a:schemeClr val="accent1">
                    <a:lumMod val="50000"/>
                  </a:schemeClr>
                </a:solidFill>
              </a:rPr>
              <a:t>ético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GB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4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3892" y="117965"/>
            <a:ext cx="10972800" cy="1143000"/>
          </a:xfrm>
        </p:spPr>
        <p:txBody>
          <a:bodyPr>
            <a:normAutofit/>
          </a:bodyPr>
          <a:lstStyle/>
          <a:p>
            <a:r>
              <a:rPr lang="es-ES" sz="3600" dirty="0" smtClean="0"/>
              <a:t>8-</a:t>
            </a:r>
            <a:r>
              <a:rPr lang="es-ES" sz="3600" b="1" dirty="0" smtClean="0"/>
              <a:t>Índice de bienestar en equidad sostenible</a:t>
            </a:r>
            <a:endParaRPr lang="en-GB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03892" y="1008042"/>
            <a:ext cx="5635750" cy="55970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dirty="0" smtClean="0"/>
              <a:t>Existe una correlación de justicia entre el exceso y el déficit.</a:t>
            </a:r>
            <a:endParaRPr lang="en-GB" dirty="0" smtClean="0"/>
          </a:p>
          <a:p>
            <a:endParaRPr lang="en-GB" sz="2600" dirty="0"/>
          </a:p>
          <a:p>
            <a:r>
              <a:rPr lang="en-GB" sz="2600" dirty="0" smtClean="0"/>
              <a:t>A : </a:t>
            </a:r>
            <a:r>
              <a:rPr lang="en-GB" sz="2600" dirty="0" err="1" smtClean="0"/>
              <a:t>una</a:t>
            </a:r>
            <a:r>
              <a:rPr lang="en-GB" sz="2600" dirty="0" smtClean="0"/>
              <a:t> </a:t>
            </a:r>
            <a:r>
              <a:rPr lang="en-GB" sz="2600" dirty="0" err="1" smtClean="0"/>
              <a:t>semana</a:t>
            </a:r>
            <a:r>
              <a:rPr lang="en-GB" sz="2600" dirty="0" smtClean="0"/>
              <a:t> de </a:t>
            </a:r>
            <a:r>
              <a:rPr lang="en-GB" sz="2600" dirty="0" err="1" smtClean="0"/>
              <a:t>vida</a:t>
            </a:r>
            <a:r>
              <a:rPr lang="en-GB" sz="2600" dirty="0" smtClean="0"/>
              <a:t> </a:t>
            </a:r>
            <a:r>
              <a:rPr lang="en-GB" sz="2600" dirty="0" err="1" smtClean="0"/>
              <a:t>perdida</a:t>
            </a:r>
            <a:r>
              <a:rPr lang="en-GB" sz="2600" dirty="0" smtClean="0"/>
              <a:t> en personas que </a:t>
            </a:r>
            <a:r>
              <a:rPr lang="en-GB" sz="2600" dirty="0" err="1" smtClean="0"/>
              <a:t>viven</a:t>
            </a:r>
            <a:r>
              <a:rPr lang="en-GB" sz="2600" dirty="0" smtClean="0"/>
              <a:t> </a:t>
            </a:r>
            <a:r>
              <a:rPr lang="en-GB" sz="2600" dirty="0" err="1" smtClean="0"/>
              <a:t>por</a:t>
            </a:r>
            <a:r>
              <a:rPr lang="en-GB" sz="2600" dirty="0" smtClean="0"/>
              <a:t> </a:t>
            </a:r>
            <a:r>
              <a:rPr lang="en-GB" sz="2600" dirty="0" err="1" smtClean="0"/>
              <a:t>debajo</a:t>
            </a:r>
            <a:r>
              <a:rPr lang="en-GB" sz="2600" dirty="0" smtClean="0"/>
              <a:t> del umbral de </a:t>
            </a:r>
            <a:r>
              <a:rPr lang="en-GB" sz="2600" dirty="0" err="1" smtClean="0"/>
              <a:t>dignidad</a:t>
            </a:r>
            <a:r>
              <a:rPr lang="en-GB" sz="2600" dirty="0" smtClean="0"/>
              <a:t>, </a:t>
            </a:r>
            <a:r>
              <a:rPr lang="en-GB" sz="2600" dirty="0" err="1" smtClean="0"/>
              <a:t>por</a:t>
            </a:r>
            <a:r>
              <a:rPr lang="en-GB" sz="2600" dirty="0" smtClean="0"/>
              <a:t> </a:t>
            </a:r>
            <a:r>
              <a:rPr lang="en-GB" sz="2600" dirty="0" err="1" smtClean="0"/>
              <a:t>cada</a:t>
            </a:r>
            <a:r>
              <a:rPr lang="en-GB" sz="2600" dirty="0" smtClean="0"/>
              <a:t> 1000$ de </a:t>
            </a:r>
            <a:r>
              <a:rPr lang="en-GB" sz="2600" dirty="0" err="1" smtClean="0"/>
              <a:t>exceso</a:t>
            </a:r>
            <a:r>
              <a:rPr lang="en-GB" sz="2600" dirty="0" smtClean="0"/>
              <a:t> de PIB pc de personas que </a:t>
            </a:r>
            <a:r>
              <a:rPr lang="en-GB" sz="2600" dirty="0" err="1" smtClean="0"/>
              <a:t>viven</a:t>
            </a:r>
            <a:r>
              <a:rPr lang="en-GB" sz="2600" dirty="0" smtClean="0"/>
              <a:t> </a:t>
            </a:r>
            <a:r>
              <a:rPr lang="en-GB" sz="2600" dirty="0" err="1" smtClean="0"/>
              <a:t>por</a:t>
            </a:r>
            <a:r>
              <a:rPr lang="en-GB" sz="2600" dirty="0" smtClean="0"/>
              <a:t> </a:t>
            </a:r>
            <a:r>
              <a:rPr lang="en-GB" sz="2600" dirty="0" err="1" smtClean="0"/>
              <a:t>encima</a:t>
            </a:r>
            <a:r>
              <a:rPr lang="en-GB" sz="2600" dirty="0" smtClean="0"/>
              <a:t> del umbral de </a:t>
            </a:r>
            <a:r>
              <a:rPr lang="en-GB" sz="2600" dirty="0" err="1" smtClean="0"/>
              <a:t>exceso</a:t>
            </a:r>
            <a:r>
              <a:rPr lang="en-GB" sz="2600" dirty="0" smtClean="0"/>
              <a:t>.</a:t>
            </a:r>
          </a:p>
          <a:p>
            <a:pPr marL="0" indent="0">
              <a:buNone/>
            </a:pPr>
            <a:endParaRPr lang="en-GB" sz="2600" dirty="0"/>
          </a:p>
          <a:p>
            <a:r>
              <a:rPr lang="en-GB" sz="2600" dirty="0" smtClean="0"/>
              <a:t>B: dos </a:t>
            </a:r>
            <a:r>
              <a:rPr lang="en-GB" sz="2600" dirty="0" err="1" smtClean="0"/>
              <a:t>días</a:t>
            </a:r>
            <a:r>
              <a:rPr lang="en-GB" sz="2600" dirty="0" smtClean="0"/>
              <a:t> de </a:t>
            </a:r>
            <a:r>
              <a:rPr lang="en-GB" sz="2600" dirty="0" err="1" smtClean="0"/>
              <a:t>vida</a:t>
            </a:r>
            <a:r>
              <a:rPr lang="en-GB" sz="2600" dirty="0" smtClean="0"/>
              <a:t> </a:t>
            </a:r>
            <a:r>
              <a:rPr lang="en-GB" sz="2600" dirty="0" err="1" smtClean="0"/>
              <a:t>perdidos</a:t>
            </a:r>
            <a:r>
              <a:rPr lang="en-GB" sz="2600" dirty="0" smtClean="0"/>
              <a:t> en la </a:t>
            </a:r>
            <a:r>
              <a:rPr lang="en-GB" sz="2600" dirty="0" err="1" smtClean="0"/>
              <a:t>próxima</a:t>
            </a:r>
            <a:r>
              <a:rPr lang="en-GB" sz="2600" dirty="0" smtClean="0"/>
              <a:t> </a:t>
            </a:r>
            <a:r>
              <a:rPr lang="en-GB" sz="2600" dirty="0" err="1" smtClean="0"/>
              <a:t>generación</a:t>
            </a:r>
            <a:r>
              <a:rPr lang="en-GB" sz="2600" dirty="0" smtClean="0"/>
              <a:t> (</a:t>
            </a:r>
            <a:r>
              <a:rPr lang="en-GB" sz="2600" dirty="0" err="1" smtClean="0"/>
              <a:t>sobre</a:t>
            </a:r>
            <a:r>
              <a:rPr lang="en-GB" sz="2600" dirty="0" smtClean="0"/>
              <a:t> </a:t>
            </a:r>
            <a:r>
              <a:rPr lang="en-GB" sz="2600" dirty="0" err="1" smtClean="0"/>
              <a:t>todo</a:t>
            </a:r>
            <a:r>
              <a:rPr lang="en-GB" sz="2600" dirty="0" smtClean="0"/>
              <a:t> en </a:t>
            </a:r>
            <a:r>
              <a:rPr lang="en-GB" sz="2600" dirty="0" err="1" smtClean="0"/>
              <a:t>países</a:t>
            </a:r>
            <a:r>
              <a:rPr lang="en-GB" sz="2600" dirty="0" smtClean="0"/>
              <a:t> no </a:t>
            </a:r>
            <a:r>
              <a:rPr lang="en-GB" sz="2600" dirty="0" err="1" smtClean="0"/>
              <a:t>contaminantes</a:t>
            </a:r>
            <a:r>
              <a:rPr lang="en-GB" sz="2600" dirty="0" smtClean="0"/>
              <a:t> y en </a:t>
            </a:r>
            <a:r>
              <a:rPr lang="en-GB" sz="2600" dirty="0" err="1" smtClean="0"/>
              <a:t>nacidos</a:t>
            </a:r>
            <a:r>
              <a:rPr lang="en-GB" sz="2600" dirty="0" smtClean="0"/>
              <a:t> </a:t>
            </a:r>
            <a:r>
              <a:rPr lang="en-GB" sz="2600" dirty="0" err="1" smtClean="0"/>
              <a:t>después</a:t>
            </a:r>
            <a:r>
              <a:rPr lang="en-GB" sz="2600" dirty="0" smtClean="0"/>
              <a:t> del 1990) </a:t>
            </a:r>
            <a:r>
              <a:rPr lang="en-GB" sz="2600" dirty="0" err="1" smtClean="0"/>
              <a:t>por</a:t>
            </a:r>
            <a:r>
              <a:rPr lang="en-GB" sz="2600" dirty="0" smtClean="0"/>
              <a:t> </a:t>
            </a:r>
            <a:r>
              <a:rPr lang="en-GB" sz="2600" dirty="0" err="1" smtClean="0"/>
              <a:t>cada</a:t>
            </a:r>
            <a:r>
              <a:rPr lang="en-GB" sz="2600" dirty="0" smtClean="0"/>
              <a:t> </a:t>
            </a:r>
            <a:r>
              <a:rPr lang="en-GB" sz="2600" dirty="0" err="1" smtClean="0"/>
              <a:t>tonelada</a:t>
            </a:r>
            <a:r>
              <a:rPr lang="en-GB" sz="2600" dirty="0" smtClean="0"/>
              <a:t> de CO2 en </a:t>
            </a:r>
            <a:r>
              <a:rPr lang="en-GB" sz="2600" dirty="0" err="1" smtClean="0"/>
              <a:t>exceso</a:t>
            </a:r>
            <a:r>
              <a:rPr lang="en-GB" sz="2600" dirty="0" smtClean="0"/>
              <a:t> del </a:t>
            </a:r>
            <a:r>
              <a:rPr lang="en-GB" sz="2600" dirty="0" smtClean="0"/>
              <a:t>umbral </a:t>
            </a:r>
            <a:r>
              <a:rPr lang="en-GB" sz="2600" dirty="0" err="1" smtClean="0"/>
              <a:t>ético</a:t>
            </a:r>
            <a:r>
              <a:rPr lang="en-GB" sz="2600" dirty="0" smtClean="0"/>
              <a:t>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Índice de equidad sostenible : Esperanza de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vida - A -B</a:t>
            </a:r>
            <a:endParaRPr lang="en-GB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99015" y="33083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3713" t="19831" r="18474" b="21827"/>
          <a:stretch/>
        </p:blipFill>
        <p:spPr>
          <a:xfrm>
            <a:off x="6239642" y="880764"/>
            <a:ext cx="5081916" cy="28847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4882" t="28460" r="18030" b="12412"/>
          <a:stretch/>
        </p:blipFill>
        <p:spPr>
          <a:xfrm>
            <a:off x="6239642" y="3847569"/>
            <a:ext cx="5097611" cy="2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7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188640"/>
            <a:ext cx="10490200" cy="1143000"/>
          </a:xfrm>
        </p:spPr>
        <p:txBody>
          <a:bodyPr>
            <a:normAutofit/>
          </a:bodyPr>
          <a:lstStyle/>
          <a:p>
            <a:r>
              <a:rPr lang="es-MX" sz="3200" b="1" dirty="0">
                <a:latin typeface="MV Boli" panose="02000500030200090000" pitchFamily="2" charset="0"/>
                <a:cs typeface="MV Boli" panose="02000500030200090000" pitchFamily="2" charset="0"/>
              </a:rPr>
              <a:t>Condiciones para </a:t>
            </a:r>
            <a:r>
              <a:rPr lang="es-MX" sz="32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una cultura de equidad</a:t>
            </a:r>
            <a:endParaRPr lang="es-MX" sz="3200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34527499"/>
              </p:ext>
            </p:extLst>
          </p:nvPr>
        </p:nvGraphicFramePr>
        <p:xfrm>
          <a:off x="3048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372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963"/>
    </mc:Choice>
    <mc:Fallback xmlns="">
      <p:transition spd="slow" advTm="16396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Conclusiones del análisis global 1960-2020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219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7897227"/>
              </p:ext>
            </p:extLst>
          </p:nvPr>
        </p:nvGraphicFramePr>
        <p:xfrm>
          <a:off x="1981200" y="2565400"/>
          <a:ext cx="8229600" cy="351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bebe_t670x47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51784" y="2780928"/>
            <a:ext cx="1884584" cy="1224136"/>
          </a:xfrm>
          <a:prstGeom prst="rect">
            <a:avLst/>
          </a:prstGeom>
        </p:spPr>
      </p:pic>
      <p:pic>
        <p:nvPicPr>
          <p:cNvPr id="7" name="Picture 6" descr="equit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40016" y="2708921"/>
            <a:ext cx="1800200" cy="1248515"/>
          </a:xfrm>
          <a:prstGeom prst="rect">
            <a:avLst/>
          </a:prstGeom>
        </p:spPr>
      </p:pic>
      <p:pic>
        <p:nvPicPr>
          <p:cNvPr id="8" name="Picture 7" descr="nacionesunidas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328248" y="2708921"/>
            <a:ext cx="1650018" cy="1235921"/>
          </a:xfrm>
          <a:prstGeom prst="rect">
            <a:avLst/>
          </a:prstGeom>
        </p:spPr>
      </p:pic>
      <p:pic>
        <p:nvPicPr>
          <p:cNvPr id="9" name="Picture 8" descr="imagine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63553" y="2708920"/>
            <a:ext cx="1800199" cy="1368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29527" y="5495636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PARTICIPACION INCLUSIVA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284130"/>
      </p:ext>
    </p:extLst>
  </p:cSld>
  <p:clrMapOvr>
    <a:masterClrMapping/>
  </p:clrMapOvr>
  <p:transition advTm="8491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02692"/>
            <a:ext cx="956925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40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Areas </a:t>
            </a:r>
            <a:r>
              <a:rPr lang="en-US" sz="4000" b="1" dirty="0" err="1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politicas</a:t>
            </a:r>
            <a:r>
              <a:rPr lang="en-US" sz="40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que </a:t>
            </a:r>
            <a:r>
              <a:rPr lang="en-US" sz="4000" b="1" dirty="0" err="1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afectan</a:t>
            </a:r>
            <a:r>
              <a:rPr lang="en-US" sz="40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a la </a:t>
            </a:r>
            <a:r>
              <a:rPr lang="en-US" sz="4000" b="1" dirty="0" err="1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salud</a:t>
            </a:r>
            <a:endParaRPr lang="en-US" sz="4000" b="1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2565400"/>
          <a:ext cx="8229600" cy="351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justiciafisca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56240" y="2780928"/>
            <a:ext cx="1863108" cy="1224136"/>
          </a:xfrm>
          <a:prstGeom prst="rect">
            <a:avLst/>
          </a:prstGeom>
        </p:spPr>
      </p:pic>
      <p:pic>
        <p:nvPicPr>
          <p:cNvPr id="6" name="Picture 5" descr="IMG_0165.JPG (2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12024" y="2780928"/>
            <a:ext cx="1596008" cy="1224136"/>
          </a:xfrm>
          <a:prstGeom prst="rect">
            <a:avLst/>
          </a:prstGeom>
        </p:spPr>
      </p:pic>
      <p:pic>
        <p:nvPicPr>
          <p:cNvPr id="7" name="Picture 6" descr="imagine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63552" y="2780928"/>
            <a:ext cx="1833508" cy="1224136"/>
          </a:xfrm>
          <a:prstGeom prst="rect">
            <a:avLst/>
          </a:prstGeom>
        </p:spPr>
      </p:pic>
      <p:pic>
        <p:nvPicPr>
          <p:cNvPr id="9" name="Picture 8" descr="especulacio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51784" y="2780928"/>
            <a:ext cx="1800200" cy="126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74836"/>
      </p:ext>
    </p:extLst>
  </p:cSld>
  <p:clrMapOvr>
    <a:masterClrMapping/>
  </p:clrMapOvr>
  <p:transition advTm="8569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63552" y="52180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Necesidades</a:t>
            </a:r>
            <a:r>
              <a:rPr lang="en-US" sz="3200" b="1" dirty="0" smtClean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de </a:t>
            </a:r>
            <a:r>
              <a:rPr lang="en-US" sz="3200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bienestar</a:t>
            </a:r>
            <a:endParaRPr lang="en-US" sz="3200" b="1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063552" y="2060848"/>
          <a:ext cx="8229600" cy="351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4644620"/>
      </p:ext>
    </p:extLst>
  </p:cSld>
  <p:clrMapOvr>
    <a:masterClrMapping/>
  </p:clrMapOvr>
  <p:transition advTm="8168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7700" y="11049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Nivel</a:t>
            </a:r>
            <a:r>
              <a:rPr lang="en-US" sz="4000" b="1" dirty="0" smtClean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y </a:t>
            </a:r>
            <a:r>
              <a:rPr lang="en-US" sz="4000" b="1" dirty="0" err="1" smtClean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distribución</a:t>
            </a:r>
            <a:r>
              <a:rPr lang="en-US" sz="4000" b="1" dirty="0" smtClean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de la </a:t>
            </a:r>
            <a:r>
              <a:rPr lang="en-US" sz="4000" b="1" dirty="0" err="1" smtClean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salud</a:t>
            </a:r>
            <a:endParaRPr lang="en-US" sz="4000" b="1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2565400"/>
          <a:ext cx="8229600" cy="351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8620216"/>
      </p:ext>
    </p:extLst>
  </p:cSld>
  <p:clrMapOvr>
    <a:masterClrMapping/>
  </p:clrMapOvr>
  <p:transition advTm="9334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7603371"/>
              </p:ext>
            </p:extLst>
          </p:nvPr>
        </p:nvGraphicFramePr>
        <p:xfrm>
          <a:off x="3773132" y="0"/>
          <a:ext cx="3394720" cy="1214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060134"/>
              </p:ext>
            </p:extLst>
          </p:nvPr>
        </p:nvGraphicFramePr>
        <p:xfrm>
          <a:off x="3263900" y="1933153"/>
          <a:ext cx="5064348" cy="1440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75342" y="3488406"/>
            <a:ext cx="3368464" cy="122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4" name="Content Placeholder 3"/>
          <p:cNvGraphicFramePr>
            <a:graphicFrameLocks/>
          </p:cNvGraphicFramePr>
          <p:nvPr>
            <p:extLst/>
          </p:nvPr>
        </p:nvGraphicFramePr>
        <p:xfrm>
          <a:off x="3390900" y="4826250"/>
          <a:ext cx="4937348" cy="719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358794790"/>
              </p:ext>
            </p:extLst>
          </p:nvPr>
        </p:nvGraphicFramePr>
        <p:xfrm>
          <a:off x="4054117" y="5566661"/>
          <a:ext cx="3840088" cy="1194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8" name="Up Arrow 7"/>
          <p:cNvSpPr/>
          <p:nvPr/>
        </p:nvSpPr>
        <p:spPr>
          <a:xfrm>
            <a:off x="5229192" y="1170168"/>
            <a:ext cx="482600" cy="799717"/>
          </a:xfrm>
          <a:prstGeom prst="up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38" name="Curved Right Arrow 18437"/>
          <p:cNvSpPr/>
          <p:nvPr/>
        </p:nvSpPr>
        <p:spPr>
          <a:xfrm>
            <a:off x="703119" y="2013857"/>
            <a:ext cx="2687781" cy="49320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440" name="Curved Left Arrow 18439"/>
          <p:cNvSpPr/>
          <p:nvPr/>
        </p:nvSpPr>
        <p:spPr>
          <a:xfrm>
            <a:off x="8125048" y="1986327"/>
            <a:ext cx="3124843" cy="495953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3847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nimBg="1"/>
      <p:bldP spid="184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017" y="1122363"/>
            <a:ext cx="10344727" cy="2387600"/>
          </a:xfrm>
        </p:spPr>
        <p:txBody>
          <a:bodyPr>
            <a:noAutofit/>
          </a:bodyPr>
          <a:lstStyle/>
          <a:p>
            <a:r>
              <a:rPr lang="es-ES" sz="4400" dirty="0" smtClean="0"/>
              <a:t>Análisis de criterios de equidad sostenible </a:t>
            </a:r>
            <a:br>
              <a:rPr lang="es-ES" sz="4400" dirty="0" smtClean="0"/>
            </a:br>
            <a:r>
              <a:rPr lang="es-ES" sz="4400" dirty="0" smtClean="0"/>
              <a:t>y carga de inequidad </a:t>
            </a:r>
            <a:br>
              <a:rPr lang="es-ES" sz="4400" dirty="0" smtClean="0"/>
            </a:br>
            <a:r>
              <a:rPr lang="es-ES" sz="4400" dirty="0" smtClean="0"/>
              <a:t>en Cuba 1960-2020</a:t>
            </a:r>
            <a:endParaRPr lang="en-GB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32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La equidad en Cuba en relación a referencias globales de bienestar en equidad sostenible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Tablas comparativas</a:t>
            </a:r>
          </a:p>
          <a:p>
            <a:r>
              <a:rPr lang="es-ES" dirty="0" smtClean="0"/>
              <a:t>Criterios de equidad</a:t>
            </a:r>
          </a:p>
          <a:p>
            <a:pPr lvl="1"/>
            <a:r>
              <a:rPr lang="es-ES" dirty="0" smtClean="0"/>
              <a:t>Ecológicos</a:t>
            </a:r>
          </a:p>
          <a:p>
            <a:pPr lvl="1"/>
            <a:r>
              <a:rPr lang="es-ES" dirty="0" smtClean="0"/>
              <a:t>Económicos</a:t>
            </a:r>
          </a:p>
          <a:p>
            <a:pPr lvl="1"/>
            <a:r>
              <a:rPr lang="es-ES" dirty="0" smtClean="0"/>
              <a:t>Sociales</a:t>
            </a:r>
          </a:p>
          <a:p>
            <a:r>
              <a:rPr lang="es-ES" dirty="0" smtClean="0"/>
              <a:t>Carga de inequidad</a:t>
            </a:r>
          </a:p>
          <a:p>
            <a:pPr lvl="1"/>
            <a:r>
              <a:rPr lang="es-ES" dirty="0" smtClean="0"/>
              <a:t>Neta y relativa vs. </a:t>
            </a:r>
            <a:r>
              <a:rPr lang="es-ES" dirty="0" err="1"/>
              <a:t>r</a:t>
            </a:r>
            <a:r>
              <a:rPr lang="es-ES" dirty="0" err="1" smtClean="0"/>
              <a:t>ef</a:t>
            </a:r>
            <a:r>
              <a:rPr lang="es-ES" dirty="0" smtClean="0"/>
              <a:t> globales</a:t>
            </a:r>
          </a:p>
          <a:p>
            <a:pPr lvl="1"/>
            <a:r>
              <a:rPr lang="es-ES" dirty="0" smtClean="0"/>
              <a:t>Neta y relativa vs. </a:t>
            </a:r>
            <a:r>
              <a:rPr lang="es-ES" dirty="0" err="1" smtClean="0"/>
              <a:t>Mejornivel</a:t>
            </a:r>
            <a:r>
              <a:rPr lang="es-ES" dirty="0" smtClean="0"/>
              <a:t> de equidad sostenible</a:t>
            </a:r>
          </a:p>
          <a:p>
            <a:r>
              <a:rPr lang="es-ES" dirty="0" err="1" smtClean="0"/>
              <a:t>Indice</a:t>
            </a:r>
            <a:r>
              <a:rPr lang="es-ES" dirty="0" smtClean="0"/>
              <a:t> de equidad sostenible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03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38" y="97776"/>
            <a:ext cx="6927633" cy="31718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38" y="3299912"/>
            <a:ext cx="6927633" cy="332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0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159" y="0"/>
            <a:ext cx="7571428" cy="3447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159" y="3447619"/>
            <a:ext cx="7571428" cy="3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5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779" y="149543"/>
            <a:ext cx="7876554" cy="3148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779" y="3421553"/>
            <a:ext cx="7876554" cy="337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0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9475"/>
            <a:ext cx="10515600" cy="949325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800" dirty="0">
                <a:latin typeface="Bradley Hand ITC" panose="03070402050302030203" pitchFamily="66" charset="0"/>
              </a:rPr>
              <a:t/>
            </a:r>
            <a:br>
              <a:rPr lang="es-MX" sz="2800" dirty="0">
                <a:latin typeface="Bradley Hand ITC" panose="03070402050302030203" pitchFamily="66" charset="0"/>
              </a:rPr>
            </a:br>
            <a:r>
              <a:rPr lang="es-MX" sz="2800" dirty="0"/>
              <a:t>Medida de la injusticia local, nacional y global </a:t>
            </a:r>
            <a:br>
              <a:rPr lang="es-MX" sz="2800" dirty="0"/>
            </a:br>
            <a:r>
              <a:rPr lang="es-MX" sz="2800" dirty="0"/>
              <a:t>La equidad es la distribución justa de la desigualdad, </a:t>
            </a:r>
            <a:br>
              <a:rPr lang="es-MX" sz="2800" dirty="0"/>
            </a:br>
            <a:r>
              <a:rPr lang="es-MX" sz="2800" dirty="0"/>
              <a:t>dentro y entre generaciones.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84" y="1793070"/>
            <a:ext cx="6418663" cy="479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3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45" y="737346"/>
            <a:ext cx="2600000" cy="2704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072" y="352822"/>
            <a:ext cx="8516059" cy="3473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395" y="3968246"/>
            <a:ext cx="5078408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7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Datos de 2021 en Cuba</a:t>
            </a:r>
            <a:br>
              <a:rPr lang="es-ES" dirty="0" smtClean="0"/>
            </a:br>
            <a:r>
              <a:rPr lang="es-ES" sz="5300" dirty="0" smtClean="0"/>
              <a:t>Estimación de evolución de carga de inequidad y esperanza de vida</a:t>
            </a:r>
            <a:endParaRPr lang="en-GB" sz="5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99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810" y="957405"/>
            <a:ext cx="7025954" cy="42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3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537" y="1038461"/>
            <a:ext cx="7547332" cy="453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2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274" y="539782"/>
            <a:ext cx="7592162" cy="551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6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918" y="200026"/>
            <a:ext cx="5210609" cy="31327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929" y="3443619"/>
            <a:ext cx="5203598" cy="313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9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254" y="3289188"/>
            <a:ext cx="5985163" cy="3333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254" y="58378"/>
            <a:ext cx="5985163" cy="309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4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Conclusiones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s-ES" sz="2400" dirty="0" smtClean="0"/>
              <a:t>La </a:t>
            </a:r>
            <a:r>
              <a:rPr lang="es-ES" sz="2400" i="1" dirty="0" smtClean="0"/>
              <a:t>definición de bienestar en equidad sostenible </a:t>
            </a:r>
            <a:r>
              <a:rPr lang="es-ES" sz="2400" dirty="0"/>
              <a:t>(</a:t>
            </a:r>
            <a:r>
              <a:rPr lang="es-ES" sz="2400" dirty="0" smtClean="0"/>
              <a:t>BES) ayuda a </a:t>
            </a:r>
            <a:r>
              <a:rPr lang="es-ES" sz="2400" b="1" dirty="0" smtClean="0"/>
              <a:t>identificar modelos </a:t>
            </a:r>
            <a:r>
              <a:rPr lang="es-ES" sz="2400" dirty="0" smtClean="0"/>
              <a:t>nacionales y sub-nacionales de desarrollo </a:t>
            </a:r>
            <a:r>
              <a:rPr lang="es-ES" sz="2400" b="1" dirty="0" smtClean="0"/>
              <a:t>replicable y sostenible</a:t>
            </a:r>
            <a:r>
              <a:rPr lang="es-ES" sz="2400" dirty="0" smtClean="0"/>
              <a:t>.</a:t>
            </a:r>
            <a:endParaRPr lang="es-ES" sz="2400" dirty="0" smtClean="0"/>
          </a:p>
          <a:p>
            <a:pPr>
              <a:lnSpc>
                <a:spcPct val="150000"/>
              </a:lnSpc>
            </a:pPr>
            <a:r>
              <a:rPr lang="es-ES" sz="2400" dirty="0"/>
              <a:t>P</a:t>
            </a:r>
            <a:r>
              <a:rPr lang="es-ES" sz="2400" dirty="0" smtClean="0"/>
              <a:t>ermite </a:t>
            </a:r>
            <a:r>
              <a:rPr lang="es-ES" sz="2400" dirty="0" smtClean="0"/>
              <a:t>identificar el </a:t>
            </a:r>
            <a:r>
              <a:rPr lang="es-ES" sz="2400" b="1" dirty="0" smtClean="0"/>
              <a:t>umbral de dignidad</a:t>
            </a:r>
            <a:r>
              <a:rPr lang="es-ES" sz="2400" dirty="0" smtClean="0"/>
              <a:t>, umbral </a:t>
            </a:r>
            <a:r>
              <a:rPr lang="es-ES" sz="2400" b="1" dirty="0" smtClean="0"/>
              <a:t>de exceso</a:t>
            </a:r>
            <a:r>
              <a:rPr lang="es-ES" sz="2400" dirty="0" smtClean="0"/>
              <a:t>, la </a:t>
            </a:r>
            <a:r>
              <a:rPr lang="es-ES" sz="2400" b="1" dirty="0" smtClean="0"/>
              <a:t>curva de </a:t>
            </a:r>
            <a:r>
              <a:rPr lang="es-ES" sz="2400" b="1" dirty="0" smtClean="0"/>
              <a:t>equidad</a:t>
            </a:r>
            <a:endParaRPr lang="es-ES" sz="2400" dirty="0" smtClean="0"/>
          </a:p>
          <a:p>
            <a:pPr>
              <a:lnSpc>
                <a:spcPct val="150000"/>
              </a:lnSpc>
            </a:pPr>
            <a:r>
              <a:rPr lang="es-ES" sz="2400" dirty="0" smtClean="0"/>
              <a:t>Orient</a:t>
            </a:r>
            <a:r>
              <a:rPr lang="es-ES" sz="2400" dirty="0" smtClean="0"/>
              <a:t>a </a:t>
            </a:r>
            <a:r>
              <a:rPr lang="es-ES" sz="2400" dirty="0" smtClean="0"/>
              <a:t>los </a:t>
            </a:r>
            <a:r>
              <a:rPr lang="es-ES" sz="2400" dirty="0" smtClean="0"/>
              <a:t>niveles de </a:t>
            </a:r>
            <a:r>
              <a:rPr lang="es-ES" sz="2400" b="1" dirty="0" smtClean="0"/>
              <a:t>redistribución social </a:t>
            </a:r>
            <a:r>
              <a:rPr lang="es-ES" sz="2400" dirty="0" smtClean="0"/>
              <a:t>(equidad fiscal) </a:t>
            </a:r>
            <a:r>
              <a:rPr lang="es-ES" sz="2400" b="1" dirty="0" smtClean="0"/>
              <a:t>o geográfica </a:t>
            </a:r>
            <a:r>
              <a:rPr lang="es-ES" sz="2400" dirty="0" smtClean="0"/>
              <a:t>(cohesión territorial) necesarias para asegurar el principio ético de la equidad.</a:t>
            </a:r>
          </a:p>
          <a:p>
            <a:pPr>
              <a:lnSpc>
                <a:spcPct val="150000"/>
              </a:lnSpc>
            </a:pPr>
            <a:r>
              <a:rPr lang="es-ES" sz="2400" dirty="0" smtClean="0"/>
              <a:t>La </a:t>
            </a:r>
            <a:r>
              <a:rPr lang="es-ES" sz="2400" b="1" dirty="0" smtClean="0"/>
              <a:t>carga </a:t>
            </a:r>
            <a:r>
              <a:rPr lang="es-ES" sz="2400" b="1" dirty="0" smtClean="0"/>
              <a:t>de inequidad </a:t>
            </a:r>
            <a:r>
              <a:rPr lang="es-ES" sz="2400" dirty="0" smtClean="0"/>
              <a:t>como barómetro de justicia social.</a:t>
            </a:r>
            <a:endParaRPr lang="en-GB" dirty="0" smtClean="0"/>
          </a:p>
          <a:p>
            <a:pPr>
              <a:lnSpc>
                <a:spcPct val="150000"/>
              </a:lnSpc>
            </a:pPr>
            <a:r>
              <a:rPr lang="es-ES" sz="2400" dirty="0" smtClean="0"/>
              <a:t>Y el </a:t>
            </a:r>
            <a:r>
              <a:rPr lang="es-ES" sz="2400" b="1" dirty="0" err="1" smtClean="0"/>
              <a:t>Indice</a:t>
            </a:r>
            <a:r>
              <a:rPr lang="es-ES" sz="2400" b="1" dirty="0" smtClean="0"/>
              <a:t> de Bienestar en Equidad Sostenible</a:t>
            </a:r>
            <a:r>
              <a:rPr lang="es-ES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956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Propuestas de actualizar conceptos del s XX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s-ES" dirty="0" smtClean="0"/>
              <a:t>Desarrollo por </a:t>
            </a:r>
            <a:r>
              <a:rPr lang="es-ES" b="1" dirty="0" smtClean="0"/>
              <a:t>crecimiento constante vs desarrollo en equidad sostenible.</a:t>
            </a:r>
          </a:p>
          <a:p>
            <a:pPr>
              <a:lnSpc>
                <a:spcPct val="200000"/>
              </a:lnSpc>
            </a:pPr>
            <a:r>
              <a:rPr lang="es-ES" b="1" dirty="0" smtClean="0"/>
              <a:t>Pobreza vs dignidad</a:t>
            </a:r>
          </a:p>
          <a:p>
            <a:pPr>
              <a:lnSpc>
                <a:spcPct val="200000"/>
              </a:lnSpc>
            </a:pPr>
            <a:r>
              <a:rPr lang="es-ES" b="1" dirty="0" smtClean="0"/>
              <a:t>Desigualdades</a:t>
            </a:r>
            <a:r>
              <a:rPr lang="es-ES" dirty="0" smtClean="0"/>
              <a:t> según variables aisladas vs carga de </a:t>
            </a:r>
            <a:r>
              <a:rPr lang="es-ES" b="1" dirty="0" smtClean="0"/>
              <a:t>inequidad</a:t>
            </a:r>
          </a:p>
          <a:p>
            <a:pPr>
              <a:lnSpc>
                <a:spcPct val="200000"/>
              </a:lnSpc>
            </a:pPr>
            <a:r>
              <a:rPr lang="es-ES" b="1" dirty="0" smtClean="0"/>
              <a:t>Índice de desarrollo humano </a:t>
            </a:r>
            <a:r>
              <a:rPr lang="es-ES" dirty="0" smtClean="0"/>
              <a:t>vs índice de </a:t>
            </a:r>
            <a:r>
              <a:rPr lang="es-ES" b="1" dirty="0" smtClean="0"/>
              <a:t>bienestar en equidad sostenible.</a:t>
            </a:r>
          </a:p>
          <a:p>
            <a:pPr>
              <a:lnSpc>
                <a:spcPct val="200000"/>
              </a:lnSpc>
            </a:pPr>
            <a:r>
              <a:rPr lang="es-ES" b="1" dirty="0" smtClean="0"/>
              <a:t>Cooperación internacional </a:t>
            </a:r>
            <a:r>
              <a:rPr lang="es-ES" dirty="0" smtClean="0"/>
              <a:t>y sub-nacional vs </a:t>
            </a:r>
            <a:r>
              <a:rPr lang="es-ES" b="1" dirty="0" smtClean="0"/>
              <a:t>redistribución en equidad fiscal y cohesión territorial a curva de equidad</a:t>
            </a:r>
            <a:r>
              <a:rPr lang="es-ES" dirty="0" smtClean="0"/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316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solidFill>
                  <a:schemeClr val="accent1">
                    <a:lumMod val="50000"/>
                  </a:schemeClr>
                </a:solidFill>
              </a:rPr>
              <a:t>1- </a:t>
            </a:r>
            <a:r>
              <a:rPr lang="en-GB" sz="3600" b="1" dirty="0" err="1" smtClean="0"/>
              <a:t>Premisa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ética</a:t>
            </a:r>
            <a:r>
              <a:rPr lang="en-GB" sz="3600" b="1" dirty="0" smtClean="0"/>
              <a:t> </a:t>
            </a:r>
            <a:r>
              <a:rPr lang="en-GB" sz="3600" b="1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GB" sz="3600" b="1" dirty="0" err="1" smtClean="0">
                <a:solidFill>
                  <a:schemeClr val="accent1">
                    <a:lumMod val="50000"/>
                  </a:schemeClr>
                </a:solidFill>
              </a:rPr>
              <a:t>Obligación</a:t>
            </a:r>
            <a:r>
              <a:rPr lang="en-GB" sz="3600" b="1" dirty="0" smtClean="0">
                <a:solidFill>
                  <a:schemeClr val="accent1">
                    <a:lumMod val="50000"/>
                  </a:schemeClr>
                </a:solidFill>
              </a:rPr>
              <a:t> moral de </a:t>
            </a:r>
            <a:r>
              <a:rPr lang="en-GB" sz="3600" b="1" dirty="0" err="1" smtClean="0">
                <a:solidFill>
                  <a:schemeClr val="accent1">
                    <a:lumMod val="50000"/>
                  </a:schemeClr>
                </a:solidFill>
              </a:rPr>
              <a:t>una</a:t>
            </a:r>
            <a:r>
              <a:rPr lang="en-GB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b="1" dirty="0" err="1" smtClean="0">
                <a:solidFill>
                  <a:schemeClr val="accent1">
                    <a:lumMod val="50000"/>
                  </a:schemeClr>
                </a:solidFill>
              </a:rPr>
              <a:t>aspiración</a:t>
            </a:r>
            <a:r>
              <a:rPr lang="en-GB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b="1" dirty="0" err="1" smtClean="0">
                <a:solidFill>
                  <a:schemeClr val="accent1">
                    <a:lumMod val="50000"/>
                  </a:schemeClr>
                </a:solidFill>
              </a:rPr>
              <a:t>colectiva</a:t>
            </a:r>
            <a:r>
              <a:rPr lang="en-GB" sz="3600" b="1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sz="3600" b="1" dirty="0" err="1" smtClean="0">
                <a:solidFill>
                  <a:schemeClr val="accent1">
                    <a:lumMod val="50000"/>
                  </a:schemeClr>
                </a:solidFill>
              </a:rPr>
              <a:t>vidas</a:t>
            </a:r>
            <a:r>
              <a:rPr lang="en-GB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b="1" dirty="0" err="1" smtClean="0">
                <a:solidFill>
                  <a:schemeClr val="accent1">
                    <a:lumMod val="50000"/>
                  </a:schemeClr>
                </a:solidFill>
              </a:rPr>
              <a:t>sanas</a:t>
            </a:r>
            <a:r>
              <a:rPr lang="en-GB" sz="3600" b="1" dirty="0" smtClean="0">
                <a:solidFill>
                  <a:schemeClr val="accent1">
                    <a:lumMod val="50000"/>
                  </a:schemeClr>
                </a:solidFill>
              </a:rPr>
              <a:t>) que </a:t>
            </a:r>
            <a:r>
              <a:rPr lang="en-GB" sz="3600" b="1" dirty="0" err="1" smtClean="0">
                <a:solidFill>
                  <a:schemeClr val="accent1">
                    <a:lumMod val="50000"/>
                  </a:schemeClr>
                </a:solidFill>
              </a:rPr>
              <a:t>es</a:t>
            </a:r>
            <a:r>
              <a:rPr lang="en-GB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b="1" dirty="0" err="1" smtClean="0">
                <a:solidFill>
                  <a:schemeClr val="accent1">
                    <a:lumMod val="50000"/>
                  </a:schemeClr>
                </a:solidFill>
              </a:rPr>
              <a:t>factible</a:t>
            </a:r>
            <a:r>
              <a:rPr lang="en-GB" sz="3600" b="1" dirty="0" smtClean="0">
                <a:solidFill>
                  <a:schemeClr val="accent1">
                    <a:lumMod val="50000"/>
                  </a:schemeClr>
                </a:solidFill>
              </a:rPr>
              <a:t> para </a:t>
            </a:r>
            <a:r>
              <a:rPr lang="en-GB" sz="3600" b="1" dirty="0" err="1" smtClean="0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sz="36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6"/>
          </a:xfrm>
        </p:spPr>
        <p:txBody>
          <a:bodyPr>
            <a:normAutofit fontScale="70000" lnSpcReduction="20000"/>
          </a:bodyPr>
          <a:lstStyle/>
          <a:p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Reflejada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constitución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Organización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Mundial de la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de 1947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cual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193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estados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miembros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se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comprometen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al </a:t>
            </a:r>
            <a:r>
              <a:rPr lang="en-GB" sz="4000" b="1" dirty="0" err="1" smtClean="0">
                <a:solidFill>
                  <a:schemeClr val="accent1">
                    <a:lumMod val="50000"/>
                  </a:schemeClr>
                </a:solidFill>
              </a:rPr>
              <a:t>mejor</a:t>
            </a:r>
            <a:r>
              <a:rPr lang="en-GB" sz="4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b="1" dirty="0" err="1" smtClean="0">
                <a:solidFill>
                  <a:schemeClr val="accent1">
                    <a:lumMod val="50000"/>
                  </a:schemeClr>
                </a:solidFill>
              </a:rPr>
              <a:t>nivel</a:t>
            </a:r>
            <a:r>
              <a:rPr lang="en-GB" sz="4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b="1" dirty="0" err="1" smtClean="0">
                <a:solidFill>
                  <a:schemeClr val="accent1">
                    <a:lumMod val="50000"/>
                  </a:schemeClr>
                </a:solidFill>
              </a:rPr>
              <a:t>posible</a:t>
            </a:r>
            <a:r>
              <a:rPr lang="en-GB" sz="4000" b="1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4000" b="1" dirty="0" err="1" smtClean="0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sz="4000" b="1" dirty="0" smtClean="0">
                <a:solidFill>
                  <a:schemeClr val="accent1">
                    <a:lumMod val="50000"/>
                  </a:schemeClr>
                </a:solidFill>
              </a:rPr>
              <a:t>, para </a:t>
            </a:r>
            <a:r>
              <a:rPr lang="en-GB" sz="4000" b="1" dirty="0" err="1" smtClean="0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, el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único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objetivo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compartido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países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global.</a:t>
            </a:r>
          </a:p>
          <a:p>
            <a:pPr marL="0" indent="0">
              <a:buNone/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sz="4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40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sz="4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Dicho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objetivo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establece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un umbral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mínimo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y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limita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abajo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, la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desigualdad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injusta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b="1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GB" sz="4000" b="1" dirty="0" err="1" smtClean="0">
                <a:solidFill>
                  <a:schemeClr val="accent1">
                    <a:lumMod val="50000"/>
                  </a:schemeClr>
                </a:solidFill>
              </a:rPr>
              <a:t>inequidad</a:t>
            </a:r>
            <a:r>
              <a:rPr lang="en-GB" sz="4000" b="1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promueve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lo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tanto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, la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en-GB" sz="40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en-GB" sz="4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Debe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impilicar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“para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” las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próximas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dirty="0" err="1" smtClean="0">
                <a:solidFill>
                  <a:schemeClr val="accent1">
                    <a:lumMod val="50000"/>
                  </a:schemeClr>
                </a:solidFill>
              </a:rPr>
              <a:t>generaciones</a:t>
            </a: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: </a:t>
            </a:r>
            <a:r>
              <a:rPr lang="en-GB" sz="4000" b="1" dirty="0" err="1" smtClean="0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sz="4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4000" b="1" dirty="0" err="1" smtClean="0">
                <a:solidFill>
                  <a:schemeClr val="accent1">
                    <a:lumMod val="50000"/>
                  </a:schemeClr>
                </a:solidFill>
              </a:rPr>
              <a:t>intergeneracional</a:t>
            </a:r>
            <a:r>
              <a:rPr lang="en-GB" sz="4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GB" sz="41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GB" sz="41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26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2- </a:t>
            </a:r>
            <a:r>
              <a:rPr lang="en-GB" sz="3600" dirty="0" smtClean="0">
                <a:solidFill>
                  <a:schemeClr val="accent1">
                    <a:lumMod val="50000"/>
                  </a:schemeClr>
                </a:solidFill>
              </a:rPr>
              <a:t>El </a:t>
            </a:r>
            <a:r>
              <a:rPr lang="en-GB" sz="3600" dirty="0" err="1" smtClean="0"/>
              <a:t>mejor</a:t>
            </a:r>
            <a:r>
              <a:rPr lang="en-GB" sz="3600" dirty="0" smtClean="0"/>
              <a:t> </a:t>
            </a:r>
            <a:r>
              <a:rPr lang="en-GB" sz="3600" dirty="0" err="1" smtClean="0"/>
              <a:t>nivel</a:t>
            </a:r>
            <a:r>
              <a:rPr lang="en-GB" sz="3600" dirty="0" smtClean="0"/>
              <a:t> </a:t>
            </a:r>
            <a:r>
              <a:rPr lang="en-GB" sz="3600" dirty="0" err="1" smtClean="0"/>
              <a:t>posible</a:t>
            </a:r>
            <a:r>
              <a:rPr lang="en-GB" sz="3600" dirty="0" smtClean="0"/>
              <a:t> de </a:t>
            </a:r>
            <a:r>
              <a:rPr lang="en-GB" sz="3600" dirty="0" err="1" smtClean="0"/>
              <a:t>bienestar</a:t>
            </a:r>
            <a:r>
              <a:rPr lang="en-GB" sz="3600" dirty="0" smtClean="0"/>
              <a:t>/</a:t>
            </a:r>
            <a:r>
              <a:rPr lang="en-GB" sz="3600" dirty="0" err="1" smtClean="0"/>
              <a:t>salud</a:t>
            </a:r>
            <a:r>
              <a:rPr lang="en-GB" sz="3600" dirty="0" smtClean="0"/>
              <a:t> </a:t>
            </a:r>
            <a:r>
              <a:rPr lang="en-GB" sz="3600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GB" sz="3600" dirty="0" err="1" smtClean="0">
                <a:solidFill>
                  <a:schemeClr val="accent1">
                    <a:lumMod val="50000"/>
                  </a:schemeClr>
                </a:solidFill>
              </a:rPr>
              <a:t>nunca</a:t>
            </a:r>
            <a:r>
              <a:rPr lang="en-GB" sz="3600" dirty="0" smtClean="0">
                <a:solidFill>
                  <a:schemeClr val="accent1">
                    <a:lumMod val="50000"/>
                  </a:schemeClr>
                </a:solidFill>
              </a:rPr>
              <a:t> ha </a:t>
            </a:r>
            <a:r>
              <a:rPr lang="en-GB" sz="3600" dirty="0" err="1" smtClean="0">
                <a:solidFill>
                  <a:schemeClr val="accent1">
                    <a:lumMod val="50000"/>
                  </a:schemeClr>
                </a:solidFill>
              </a:rPr>
              <a:t>sido</a:t>
            </a:r>
            <a:r>
              <a:rPr lang="en-GB" sz="3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3600" dirty="0" err="1" smtClean="0">
                <a:solidFill>
                  <a:schemeClr val="accent1">
                    <a:lumMod val="50000"/>
                  </a:schemeClr>
                </a:solidFill>
              </a:rPr>
              <a:t>estimado</a:t>
            </a:r>
            <a:r>
              <a:rPr lang="en-GB" sz="36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Hemos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identificado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países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que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desde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que hay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estadísticas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nacionales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comparables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desde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1961,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cumplen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tres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criterios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, son: </a:t>
            </a:r>
          </a:p>
          <a:p>
            <a:pPr marL="0" indent="0">
              <a:buNone/>
            </a:pPr>
            <a:endParaRPr lang="en-GB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referencias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en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vidas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saludables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pues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su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</a:rPr>
              <a:t>esperanza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</a:rPr>
              <a:t>vida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</a:rPr>
              <a:t>es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 mayor que la media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</a:rPr>
              <a:t>mundial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pPr lvl="1"/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económicamente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replicables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pues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su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PIB pc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</a:rPr>
              <a:t>es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</a:rPr>
              <a:t>menor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 que la media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</a:rPr>
              <a:t>mundial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lvl="1"/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ecológicamente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sostenibles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pues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</a:rPr>
              <a:t>respetan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</a:rPr>
              <a:t>límites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</a:rPr>
              <a:t>planetarios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sz="1600" b="1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86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accent1">
                    <a:lumMod val="50000"/>
                  </a:schemeClr>
                </a:solidFill>
              </a:rPr>
              <a:t>3-Compromiso de </a:t>
            </a:r>
            <a:r>
              <a:rPr lang="es-ES" sz="3600" dirty="0" smtClean="0"/>
              <a:t>monitorizar la equidad en salud</a:t>
            </a:r>
            <a:r>
              <a:rPr lang="es-ES" sz="3600" dirty="0" smtClean="0">
                <a:solidFill>
                  <a:schemeClr val="accent1">
                    <a:lumMod val="50000"/>
                  </a:schemeClr>
                </a:solidFill>
              </a:rPr>
              <a:t>. No se ha cumplido.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n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2010, la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Asamblea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Mundial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de la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adoptó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una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resolución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en la que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todos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países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se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comprometian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GB" sz="2400" b="1" dirty="0" err="1" smtClean="0">
                <a:solidFill>
                  <a:schemeClr val="accent1">
                    <a:lumMod val="50000"/>
                  </a:schemeClr>
                </a:solidFill>
              </a:rPr>
              <a:t>monitorizar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GB" sz="2400" b="1" dirty="0" err="1" smtClean="0">
                <a:solidFill>
                  <a:schemeClr val="accent1">
                    <a:lumMod val="50000"/>
                  </a:schemeClr>
                </a:solidFill>
              </a:rPr>
              <a:t>equidad</a:t>
            </a: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 en </a:t>
            </a:r>
            <a:r>
              <a:rPr lang="en-GB" sz="2400" b="1" dirty="0" err="1" smtClean="0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en-GB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Hasta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el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momento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sólo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algunos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países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han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medido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desigualdades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en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en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relación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ciertas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variables (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ingresos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educación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, zonas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rurales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vs.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urbanas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  <a:p>
            <a:pPr marL="0" indent="0">
              <a:buNone/>
            </a:pPr>
            <a:endParaRPr lang="en-GB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La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definición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los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mejores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posibles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niveles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salud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permite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(a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través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2400" dirty="0" err="1" smtClean="0"/>
              <a:t>ajuste</a:t>
            </a:r>
            <a:r>
              <a:rPr lang="en-GB" sz="2400" dirty="0" smtClean="0"/>
              <a:t> de </a:t>
            </a:r>
            <a:r>
              <a:rPr lang="en-GB" sz="2400" dirty="0" err="1" smtClean="0"/>
              <a:t>tasas</a:t>
            </a:r>
            <a:r>
              <a:rPr lang="en-GB" sz="2400" dirty="0" smtClean="0"/>
              <a:t>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de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mortalidad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) la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estimación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de la </a:t>
            </a:r>
            <a:r>
              <a:rPr lang="en-GB" sz="2400" dirty="0" err="1" smtClean="0"/>
              <a:t>carga</a:t>
            </a:r>
            <a:r>
              <a:rPr lang="en-GB" sz="2400" dirty="0" smtClean="0"/>
              <a:t> de </a:t>
            </a:r>
            <a:r>
              <a:rPr lang="en-GB" sz="2400" dirty="0" err="1" smtClean="0"/>
              <a:t>inequidad</a:t>
            </a:r>
            <a:r>
              <a:rPr lang="en-GB" sz="2400" dirty="0" smtClean="0"/>
              <a:t> en </a:t>
            </a:r>
            <a:r>
              <a:rPr lang="en-GB" sz="2400" dirty="0" err="1" smtClean="0"/>
              <a:t>salud</a:t>
            </a:r>
            <a:r>
              <a:rPr lang="en-GB" sz="2400" dirty="0" smtClean="0"/>
              <a:t> (</a:t>
            </a:r>
            <a:r>
              <a:rPr lang="en-GB" sz="2400" dirty="0" err="1" smtClean="0"/>
              <a:t>CiES</a:t>
            </a:r>
            <a:r>
              <a:rPr lang="en-GB" sz="2400" dirty="0" smtClean="0"/>
              <a:t>)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desigualdad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injusta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</a:rPr>
              <a:t>neta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 : </a:t>
            </a:r>
            <a:endParaRPr lang="en-GB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Neta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: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de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mortalidad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de </a:t>
            </a:r>
            <a:r>
              <a:rPr lang="en-GB" sz="2000" b="1" dirty="0" err="1" smtClean="0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en-GB" sz="2000" b="1" dirty="0" err="1" smtClean="0">
                <a:solidFill>
                  <a:schemeClr val="accent1">
                    <a:lumMod val="50000"/>
                  </a:schemeClr>
                </a:solidFill>
              </a:rPr>
              <a:t>nas</a:t>
            </a: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</a:rPr>
              <a:t>16 </a:t>
            </a:r>
            <a:r>
              <a:rPr lang="en-GB" sz="2000" b="1" dirty="0" err="1" smtClean="0">
                <a:solidFill>
                  <a:schemeClr val="accent1">
                    <a:lumMod val="50000"/>
                  </a:schemeClr>
                </a:solidFill>
              </a:rPr>
              <a:t>millones</a:t>
            </a: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GB" sz="2000" b="1" dirty="0" err="1" smtClean="0">
                <a:solidFill>
                  <a:schemeClr val="accent1">
                    <a:lumMod val="50000"/>
                  </a:schemeClr>
                </a:solidFill>
              </a:rPr>
              <a:t>muertes</a:t>
            </a: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al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año</a:t>
            </a:r>
            <a:endParaRPr lang="en-GB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elativa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</a:rPr>
              <a:t>alrededor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del </a:t>
            </a: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</a:rPr>
              <a:t>30% de las </a:t>
            </a:r>
            <a:r>
              <a:rPr lang="en-GB" sz="2000" b="1" dirty="0" err="1" smtClean="0">
                <a:solidFill>
                  <a:schemeClr val="accent1">
                    <a:lumMod val="50000"/>
                  </a:schemeClr>
                </a:solidFill>
              </a:rPr>
              <a:t>muertes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</a:rPr>
              <a:t>son en </a:t>
            </a:r>
            <a:r>
              <a:rPr lang="en-GB" sz="2000" b="1" dirty="0" err="1" smtClean="0">
                <a:solidFill>
                  <a:schemeClr val="accent1">
                    <a:lumMod val="50000"/>
                  </a:schemeClr>
                </a:solidFill>
              </a:rPr>
              <a:t>exceso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0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09037" y="1305281"/>
            <a:ext cx="21579256" cy="95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910975" y="183039"/>
            <a:ext cx="107707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err="1" smtClean="0"/>
              <a:t>Indicadores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utilizados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en</a:t>
            </a:r>
            <a:r>
              <a:rPr lang="en-GB" sz="2400" b="1" dirty="0" smtClean="0"/>
              <a:t> la </a:t>
            </a:r>
            <a:r>
              <a:rPr lang="en-GB" sz="2400" b="1" dirty="0" err="1" smtClean="0"/>
              <a:t>selección</a:t>
            </a:r>
            <a:r>
              <a:rPr lang="en-GB" sz="2400" b="1" dirty="0" smtClean="0"/>
              <a:t> de </a:t>
            </a:r>
            <a:r>
              <a:rPr lang="en-GB" sz="2400" b="1" dirty="0" err="1" smtClean="0"/>
              <a:t>países</a:t>
            </a:r>
            <a:r>
              <a:rPr lang="en-GB" sz="2400" b="1" dirty="0" smtClean="0"/>
              <a:t> SRS : </a:t>
            </a:r>
            <a:r>
              <a:rPr lang="en-GB" sz="2400" b="1" dirty="0" err="1" smtClean="0"/>
              <a:t>saludables</a:t>
            </a:r>
            <a:r>
              <a:rPr lang="en-GB" sz="2400" b="1" dirty="0" smtClean="0"/>
              <a:t>, </a:t>
            </a:r>
            <a:r>
              <a:rPr lang="en-GB" sz="2400" b="1" dirty="0" err="1" smtClean="0"/>
              <a:t>económicamente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replicables</a:t>
            </a:r>
            <a:r>
              <a:rPr lang="en-GB" sz="2400" b="1" dirty="0" smtClean="0"/>
              <a:t> y </a:t>
            </a:r>
            <a:r>
              <a:rPr lang="en-GB" sz="2400" b="1" dirty="0" err="1" smtClean="0"/>
              <a:t>ecológicamente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sostenibles</a:t>
            </a:r>
            <a:endParaRPr lang="en-GB" sz="2400" b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161837"/>
              </p:ext>
            </p:extLst>
          </p:nvPr>
        </p:nvGraphicFramePr>
        <p:xfrm>
          <a:off x="991915" y="1016521"/>
          <a:ext cx="10375520" cy="5689014"/>
        </p:xfrm>
        <a:graphic>
          <a:graphicData uri="http://schemas.openxmlformats.org/drawingml/2006/table">
            <a:tbl>
              <a:tblPr firstRow="1" firstCol="1" bandRow="1"/>
              <a:tblGrid>
                <a:gridCol w="2593880">
                  <a:extLst>
                    <a:ext uri="{9D8B030D-6E8A-4147-A177-3AD203B41FA5}">
                      <a16:colId xmlns:a16="http://schemas.microsoft.com/office/drawing/2014/main" val="494945670"/>
                    </a:ext>
                  </a:extLst>
                </a:gridCol>
                <a:gridCol w="2593880">
                  <a:extLst>
                    <a:ext uri="{9D8B030D-6E8A-4147-A177-3AD203B41FA5}">
                      <a16:colId xmlns:a16="http://schemas.microsoft.com/office/drawing/2014/main" val="3428211663"/>
                    </a:ext>
                  </a:extLst>
                </a:gridCol>
                <a:gridCol w="2593880">
                  <a:extLst>
                    <a:ext uri="{9D8B030D-6E8A-4147-A177-3AD203B41FA5}">
                      <a16:colId xmlns:a16="http://schemas.microsoft.com/office/drawing/2014/main" val="1324084544"/>
                    </a:ext>
                  </a:extLst>
                </a:gridCol>
                <a:gridCol w="2593880">
                  <a:extLst>
                    <a:ext uri="{9D8B030D-6E8A-4147-A177-3AD203B41FA5}">
                      <a16:colId xmlns:a16="http://schemas.microsoft.com/office/drawing/2014/main" val="2189335501"/>
                    </a:ext>
                  </a:extLst>
                </a:gridCol>
              </a:tblGrid>
              <a:tr h="28646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Estudios</a:t>
                      </a:r>
                      <a:r>
                        <a:rPr lang="en-GB" sz="1800" b="1" kern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GB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periodos</a:t>
                      </a:r>
                      <a:r>
                        <a:rPr lang="en-GB" sz="1800" b="1" kern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GB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paises</a:t>
                      </a:r>
                      <a:r>
                        <a:rPr lang="en-GB" sz="1800" b="1" kern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SRS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800" b="1" kern="12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Criterios</a:t>
                      </a:r>
                      <a:r>
                        <a:rPr lang="en-GB" sz="1800" b="1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n-GB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bienestar</a:t>
                      </a:r>
                      <a:r>
                        <a:rPr lang="en-GB" sz="1800" b="1" kern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salud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800" b="1" kern="12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Criterios</a:t>
                      </a:r>
                      <a:r>
                        <a:rPr lang="en-GB" sz="1800" b="1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b="1" kern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n-GB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factibilidad</a:t>
                      </a:r>
                      <a:r>
                        <a:rPr lang="en-GB" sz="1800" b="1" kern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económica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800" b="1" kern="12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Criterios</a:t>
                      </a:r>
                      <a:r>
                        <a:rPr lang="en-GB" sz="1800" b="1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b="1" kern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n-GB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sostenibilidad</a:t>
                      </a:r>
                      <a:r>
                        <a:rPr lang="en-GB" sz="1800" b="1" kern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ecológica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769129"/>
                  </a:ext>
                </a:extLst>
              </a:tr>
              <a:tr h="103416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b="1" kern="1200" dirty="0">
                          <a:solidFill>
                            <a:srgbClr val="1F4E79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1960-2010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1F4E79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Albania, Armenia, Belice, Colombia, Costa Rica, Cuba, Granada, Saint Lucia, Saint </a:t>
                      </a:r>
                      <a:r>
                        <a:rPr lang="es-ES" sz="1400" kern="1200" dirty="0" err="1">
                          <a:solidFill>
                            <a:srgbClr val="1F4E79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Vincent</a:t>
                      </a:r>
                      <a:r>
                        <a:rPr lang="es-ES" sz="1400" kern="1200" dirty="0">
                          <a:solidFill>
                            <a:srgbClr val="1F4E79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Georgia, Paraguay, Sri Lanka, Tonga y Vietnam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1F4E79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&gt;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1F4E79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PIB (VC) pc &lt;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1F4E79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Emisiones de carbono &lt; nivel responsable de  2° de calentamiento global (1990-2010)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6454872"/>
                  </a:ext>
                </a:extLst>
              </a:tr>
              <a:tr h="172014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b="1" kern="1200" dirty="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1960-2015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Armenia, Colombia, Costa Rica, Paraguay, Sri- Lanka y Tonga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en hombres &gt;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en mujeres &gt;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en todos &gt;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PIB (VC) pc &lt;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PIB (PAC) pc &lt;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PNB (VC) pc &lt;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PNB (PAC) pc &lt;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Emisiones de carbono &lt; nivel responsable de  1.5° de calentamiento global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680298"/>
                  </a:ext>
                </a:extLst>
              </a:tr>
              <a:tr h="200661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1960-2020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Sri-Lanka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 regiones sub-nacionales en China (Shanxi, </a:t>
                      </a:r>
                      <a:r>
                        <a:rPr lang="es-ES" sz="1400" kern="12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Guangxi</a:t>
                      </a:r>
                      <a:r>
                        <a:rPr lang="es-ES" sz="14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Anhui, Sichuan and Henan), en India (Kerala), en Rusia (Ingushetia and </a:t>
                      </a:r>
                      <a:r>
                        <a:rPr lang="es-ES" sz="1400" kern="12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Chechnya</a:t>
                      </a:r>
                      <a:r>
                        <a:rPr lang="es-ES" sz="14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y en Brasil (Alagoas, </a:t>
                      </a:r>
                      <a:r>
                        <a:rPr lang="es-ES" sz="1400" kern="12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Praiba</a:t>
                      </a:r>
                      <a:r>
                        <a:rPr lang="es-ES" sz="14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s-ES" sz="1400" kern="12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Ceara</a:t>
                      </a:r>
                      <a:r>
                        <a:rPr lang="es-ES" sz="14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Para, </a:t>
                      </a:r>
                      <a:r>
                        <a:rPr lang="es-ES" sz="1400" kern="12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Bahia</a:t>
                      </a:r>
                      <a:r>
                        <a:rPr lang="es-ES" sz="14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 Rio Grande)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en hombres &gt;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en mujeres &gt;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en todos &gt;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de vida saludable &gt;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PIB (VC) pc &lt;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PIB (PAC) pc &lt;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PNB (VC) pc &lt;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PNB (PAC) pc &lt;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Riqueza por persona (2020) &lt; media mundial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7030A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Emisiones de carbono &lt; nivel responsable de 1.5° de calentamiento global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 err="1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</a:t>
                      </a:r>
                      <a:r>
                        <a:rPr lang="es-ES" sz="1400" kern="1200" dirty="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capacidad pc &lt;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Huella ecológica pc &lt; </a:t>
                      </a:r>
                      <a:r>
                        <a:rPr lang="es-ES" sz="1400" kern="1200" dirty="0" err="1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</a:t>
                      </a:r>
                      <a:r>
                        <a:rPr lang="es-ES" sz="1400" kern="1200" dirty="0">
                          <a:solidFill>
                            <a:srgbClr val="548235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capacidad media mundial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64" marR="62464" marT="86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6814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940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84" y="298884"/>
            <a:ext cx="10715929" cy="577886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296727" y="2419928"/>
            <a:ext cx="1154546" cy="62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64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59" y="713988"/>
            <a:ext cx="10553222" cy="534506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202545" y="2336800"/>
            <a:ext cx="360218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9809018" y="2540000"/>
            <a:ext cx="9237" cy="59112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86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2946</TotalTime>
  <Words>1590</Words>
  <Application>Microsoft Office PowerPoint</Application>
  <PresentationFormat>Widescreen</PresentationFormat>
  <Paragraphs>160</Paragraphs>
  <Slides>38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Bradley Hand ITC</vt:lpstr>
      <vt:lpstr>Calibri</vt:lpstr>
      <vt:lpstr>Calibri Light</vt:lpstr>
      <vt:lpstr>MV Boli</vt:lpstr>
      <vt:lpstr>Times New Roman</vt:lpstr>
      <vt:lpstr>Office Theme</vt:lpstr>
      <vt:lpstr>    La ética y la métrica de la Equidad de la Salud Sostenible  Desafíos y oportunidades en Cuba </vt:lpstr>
      <vt:lpstr>Conclusiones del análisis global 1960-2020</vt:lpstr>
      <vt:lpstr> Medida de la injusticia local, nacional y global  La equidad es la distribución justa de la desigualdad,  dentro y entre generaciones.</vt:lpstr>
      <vt:lpstr>1- Premisa ética : Obligación moral de una aspiración colectiva (vidas sanas) que es factible para todos.</vt:lpstr>
      <vt:lpstr>2- El mejor nivel posible de bienestar/salud : nunca ha sido estimado. </vt:lpstr>
      <vt:lpstr>3-Compromiso de monitorizar la equidad en salud. No se ha cumplido.</vt:lpstr>
      <vt:lpstr>PowerPoint Presentation</vt:lpstr>
      <vt:lpstr>PowerPoint Presentation</vt:lpstr>
      <vt:lpstr>PowerPoint Presentation</vt:lpstr>
      <vt:lpstr>PowerPoint Presentation</vt:lpstr>
      <vt:lpstr>4- Umbral de Dignidad vs. Pobreza.</vt:lpstr>
      <vt:lpstr>5- Umbral de exceso vs. Ingresos y acúmulo sin límite.</vt:lpstr>
      <vt:lpstr>Healthy and Economically (R)eplicable : GDP pc vs LE</vt:lpstr>
      <vt:lpstr>The Equity curve</vt:lpstr>
      <vt:lpstr>Población y PIB de países según zonas de equidad </vt:lpstr>
      <vt:lpstr>6-Bienes Públicos Globales</vt:lpstr>
      <vt:lpstr>7-Equidad intergeneracional vs límites planetarios</vt:lpstr>
      <vt:lpstr>8-Índice de bienestar en equidad sostenible</vt:lpstr>
      <vt:lpstr>Condiciones para una cultura de equidad</vt:lpstr>
      <vt:lpstr>PowerPoint Presentation</vt:lpstr>
      <vt:lpstr> Areas politicas que afectan a la salud</vt:lpstr>
      <vt:lpstr>Necesidades de bienestar</vt:lpstr>
      <vt:lpstr>Nivel y distribución de la salud</vt:lpstr>
      <vt:lpstr>PowerPoint Presentation</vt:lpstr>
      <vt:lpstr>Análisis de criterios de equidad sostenible  y carga de inequidad  en Cuba 1960-2020</vt:lpstr>
      <vt:lpstr>La equidad en Cuba en relación a referencias globales de bienestar en equidad sostenible</vt:lpstr>
      <vt:lpstr>PowerPoint Presentation</vt:lpstr>
      <vt:lpstr>PowerPoint Presentation</vt:lpstr>
      <vt:lpstr>PowerPoint Presentation</vt:lpstr>
      <vt:lpstr>PowerPoint Presentation</vt:lpstr>
      <vt:lpstr>Datos de 2021 en Cuba Estimación de evolución de carga de inequidad y esperanza de vida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Conclusiones</vt:lpstr>
      <vt:lpstr>Propuestas de actualizar conceptos del s XX</vt:lpstr>
    </vt:vector>
  </TitlesOfParts>
  <Company>EEAS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Equity  ethics and metrics</dc:title>
  <dc:creator>GARAY AMORES Juan (EEAS-HAVANA)</dc:creator>
  <cp:lastModifiedBy>GARAY AMORES Juan (EEAS-HAVANA)</cp:lastModifiedBy>
  <cp:revision>105</cp:revision>
  <dcterms:created xsi:type="dcterms:W3CDTF">2022-05-18T14:49:58Z</dcterms:created>
  <dcterms:modified xsi:type="dcterms:W3CDTF">2023-06-09T02:49:52Z</dcterms:modified>
</cp:coreProperties>
</file>