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33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05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89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58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608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9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445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45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760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28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87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FC9D0-AE12-4848-9218-270FCB1A8E8B}" type="datetimeFigureOut">
              <a:rPr lang="es-MX" smtClean="0"/>
              <a:t>06/02/2022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C7BC-247B-4639-BBF6-9EF0EB7092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4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682" t="3798" r="18289" b="7447"/>
          <a:stretch/>
        </p:blipFill>
        <p:spPr>
          <a:xfrm>
            <a:off x="0" y="1334529"/>
            <a:ext cx="4026622" cy="31880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24" y="929123"/>
            <a:ext cx="7887449" cy="4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7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/>
              <a:t>USA and global </a:t>
            </a:r>
            <a:r>
              <a:rPr lang="es-MX" sz="3600" dirty="0" err="1"/>
              <a:t>warming</a:t>
            </a:r>
            <a:endParaRPr lang="es-MX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8" y="1690688"/>
            <a:ext cx="4617278" cy="3684588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66021" y="1445740"/>
            <a:ext cx="4737716" cy="2560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021" y="4119522"/>
            <a:ext cx="4737716" cy="240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5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9919" y="389839"/>
            <a:ext cx="10515600" cy="1325563"/>
          </a:xfrm>
        </p:spPr>
        <p:txBody>
          <a:bodyPr/>
          <a:lstStyle/>
          <a:p>
            <a:r>
              <a:rPr lang="es-ES" dirty="0" err="1"/>
              <a:t>Mankind</a:t>
            </a:r>
            <a:r>
              <a:rPr lang="es-ES" dirty="0"/>
              <a:t> </a:t>
            </a:r>
            <a:r>
              <a:rPr lang="es-ES" dirty="0" err="1"/>
              <a:t>challenge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XXIst</a:t>
            </a:r>
            <a:r>
              <a:rPr lang="es-ES" dirty="0"/>
              <a:t> </a:t>
            </a:r>
            <a:r>
              <a:rPr lang="es-ES" dirty="0" err="1"/>
              <a:t>century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9919" y="1887409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Our generations : most privileged yet most damaging</a:t>
            </a:r>
          </a:p>
          <a:p>
            <a:r>
              <a:rPr lang="en-US" dirty="0">
                <a:solidFill>
                  <a:srgbClr val="FF0000"/>
                </a:solidFill>
              </a:rPr>
              <a:t>Universal Ethical Threshold </a:t>
            </a:r>
            <a:r>
              <a:rPr lang="en-US" dirty="0"/>
              <a:t>(UET) of 1.7 tons of CO2 emissions per person and year.</a:t>
            </a:r>
          </a:p>
          <a:p>
            <a:r>
              <a:rPr lang="en-US" dirty="0"/>
              <a:t>COP21 commitments would half carbon emissions by 2030 vs current trend`s forecast</a:t>
            </a:r>
          </a:p>
          <a:p>
            <a:r>
              <a:rPr lang="en-US" dirty="0"/>
              <a:t>Not suffice to avoid the 2 degrees increase by 2060. </a:t>
            </a:r>
          </a:p>
          <a:p>
            <a:r>
              <a:rPr lang="en-US" dirty="0"/>
              <a:t>New commitments after 2030 to continue the downtrend of emissions</a:t>
            </a:r>
          </a:p>
          <a:p>
            <a:r>
              <a:rPr lang="en-US" dirty="0"/>
              <a:t>Maintained and renewed commitments towards the UET would reach zero emissions in the last quarter of the century. </a:t>
            </a:r>
          </a:p>
          <a:p>
            <a:r>
              <a:rPr lang="en-US" dirty="0"/>
              <a:t>Knowledge and technology to recapture the accumulated carbon in the atmosphere</a:t>
            </a:r>
          </a:p>
          <a:p>
            <a:r>
              <a:rPr lang="en-US" dirty="0"/>
              <a:t>Enter the </a:t>
            </a:r>
            <a:r>
              <a:rPr lang="en-US" dirty="0" err="1"/>
              <a:t>XXIIst</a:t>
            </a:r>
            <a:r>
              <a:rPr lang="en-US" dirty="0"/>
              <a:t> century leaving behind the oil-era and contributing to restore our damage to Nature.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249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41" y="623714"/>
            <a:ext cx="7375494" cy="58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Boudaries</a:t>
            </a:r>
            <a:r>
              <a:rPr lang="en-US" dirty="0"/>
              <a:t> surpassed </a:t>
            </a:r>
            <a:r>
              <a:rPr lang="es-ES" dirty="0"/>
              <a:t>: </a:t>
            </a:r>
            <a:r>
              <a:rPr lang="es-ES" dirty="0" err="1"/>
              <a:t>Planet</a:t>
            </a:r>
            <a:r>
              <a:rPr lang="es-ES" dirty="0"/>
              <a:t> </a:t>
            </a:r>
            <a:r>
              <a:rPr lang="es-ES" dirty="0" err="1"/>
              <a:t>symptoms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5172" y="2154046"/>
            <a:ext cx="3767655" cy="3694496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9394" y="2319896"/>
            <a:ext cx="6067168" cy="4351338"/>
          </a:xfrm>
        </p:spPr>
        <p:txBody>
          <a:bodyPr/>
          <a:lstStyle/>
          <a:p>
            <a:r>
              <a:rPr lang="es-ES" dirty="0"/>
              <a:t>Global </a:t>
            </a:r>
            <a:r>
              <a:rPr lang="es-ES" dirty="0" err="1"/>
              <a:t>warming</a:t>
            </a:r>
            <a:r>
              <a:rPr lang="es-ES" dirty="0"/>
              <a:t> : FEVER</a:t>
            </a:r>
          </a:p>
          <a:p>
            <a:r>
              <a:rPr lang="es-ES" dirty="0" err="1"/>
              <a:t>Biodiversity</a:t>
            </a:r>
            <a:r>
              <a:rPr lang="es-ES" dirty="0"/>
              <a:t> los</a:t>
            </a:r>
            <a:r>
              <a:rPr lang="en-US" dirty="0"/>
              <a:t>s</a:t>
            </a:r>
            <a:r>
              <a:rPr lang="es-ES" dirty="0"/>
              <a:t>: DISBACTERIOSIS</a:t>
            </a:r>
          </a:p>
          <a:p>
            <a:r>
              <a:rPr lang="es-ES" dirty="0"/>
              <a:t>N,P and pH :</a:t>
            </a:r>
            <a:r>
              <a:rPr lang="en-US" dirty="0"/>
              <a:t> METABOLIC DISORDERS</a:t>
            </a:r>
          </a:p>
          <a:p>
            <a:r>
              <a:rPr lang="en-US" dirty="0"/>
              <a:t>Water depletion</a:t>
            </a:r>
            <a:r>
              <a:rPr lang="es-ES" dirty="0"/>
              <a:t> : DEHYDRATION</a:t>
            </a:r>
          </a:p>
          <a:p>
            <a:r>
              <a:rPr lang="es-ES" dirty="0"/>
              <a:t>Chemical </a:t>
            </a:r>
            <a:r>
              <a:rPr lang="es-ES" dirty="0" err="1"/>
              <a:t>pollutants</a:t>
            </a:r>
            <a:r>
              <a:rPr lang="es-ES" dirty="0"/>
              <a:t> : INTOXICATION</a:t>
            </a:r>
          </a:p>
        </p:txBody>
      </p:sp>
    </p:spTree>
    <p:extLst>
      <p:ext uri="{BB962C8B-B14F-4D97-AF65-F5344CB8AC3E}">
        <p14:creationId xmlns:p14="http://schemas.microsoft.com/office/powerpoint/2010/main" val="73205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71" y="1272746"/>
            <a:ext cx="11539127" cy="45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4" y="864973"/>
            <a:ext cx="11879103" cy="50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7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189"/>
          </a:xfrm>
        </p:spPr>
        <p:txBody>
          <a:bodyPr>
            <a:normAutofit/>
          </a:bodyPr>
          <a:lstStyle/>
          <a:p>
            <a:pPr algn="ctr"/>
            <a:r>
              <a:rPr lang="es-ES" sz="3200" dirty="0" err="1"/>
              <a:t>Present</a:t>
            </a:r>
            <a:r>
              <a:rPr lang="es-ES" sz="3200" dirty="0"/>
              <a:t> </a:t>
            </a:r>
            <a:r>
              <a:rPr lang="es-ES" sz="3200" dirty="0" err="1"/>
              <a:t>trend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Paris COP 21 </a:t>
            </a:r>
            <a:r>
              <a:rPr lang="es-ES" sz="3200" dirty="0" err="1"/>
              <a:t>committments</a:t>
            </a:r>
            <a:endParaRPr lang="es-MX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2" y="1396314"/>
            <a:ext cx="9277563" cy="49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2" y="391454"/>
            <a:ext cx="9445748" cy="58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72" y="179213"/>
            <a:ext cx="8395199" cy="34536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766" y="3799911"/>
            <a:ext cx="9242337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7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35" y="573530"/>
            <a:ext cx="9001306" cy="57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0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383" y="1210962"/>
            <a:ext cx="7945729" cy="38989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3" y="1210962"/>
            <a:ext cx="3676801" cy="182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53" y="3108069"/>
            <a:ext cx="3676801" cy="20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46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150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PowerPoint Presentation</vt:lpstr>
      <vt:lpstr>Boudaries surpassed : Planet symptoms</vt:lpstr>
      <vt:lpstr>PowerPoint Presentation</vt:lpstr>
      <vt:lpstr>PowerPoint Presentation</vt:lpstr>
      <vt:lpstr>Present trend to Paris COP 21 committments</vt:lpstr>
      <vt:lpstr>PowerPoint Presentation</vt:lpstr>
      <vt:lpstr>PowerPoint Presentation</vt:lpstr>
      <vt:lpstr>PowerPoint Presentation</vt:lpstr>
      <vt:lpstr>PowerPoint Presentation</vt:lpstr>
      <vt:lpstr>USA and global warming</vt:lpstr>
      <vt:lpstr>Mankind challenge of the XXIst century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Garay</dc:creator>
  <cp:lastModifiedBy>GARAY AMORES Juan (EEAS-HAVANA)</cp:lastModifiedBy>
  <cp:revision>8</cp:revision>
  <dcterms:created xsi:type="dcterms:W3CDTF">2017-06-05T12:08:23Z</dcterms:created>
  <dcterms:modified xsi:type="dcterms:W3CDTF">2022-02-06T14:45:02Z</dcterms:modified>
</cp:coreProperties>
</file>