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704" r:id="rId2"/>
    <p:sldId id="259" r:id="rId3"/>
    <p:sldId id="597" r:id="rId4"/>
    <p:sldId id="313" r:id="rId5"/>
    <p:sldId id="260" r:id="rId6"/>
    <p:sldId id="263" r:id="rId7"/>
    <p:sldId id="587" r:id="rId8"/>
    <p:sldId id="589" r:id="rId9"/>
    <p:sldId id="591" r:id="rId10"/>
    <p:sldId id="592" r:id="rId11"/>
    <p:sldId id="593" r:id="rId12"/>
    <p:sldId id="594" r:id="rId13"/>
    <p:sldId id="595" r:id="rId14"/>
    <p:sldId id="596" r:id="rId15"/>
    <p:sldId id="337" r:id="rId16"/>
    <p:sldId id="370" r:id="rId17"/>
    <p:sldId id="312" r:id="rId18"/>
    <p:sldId id="433" r:id="rId19"/>
    <p:sldId id="345" r:id="rId20"/>
    <p:sldId id="688" r:id="rId21"/>
    <p:sldId id="598" r:id="rId22"/>
    <p:sldId id="564" r:id="rId23"/>
    <p:sldId id="346" r:id="rId24"/>
    <p:sldId id="347" r:id="rId25"/>
    <p:sldId id="349" r:id="rId26"/>
    <p:sldId id="579" r:id="rId27"/>
    <p:sldId id="719" r:id="rId28"/>
    <p:sldId id="379" r:id="rId29"/>
    <p:sldId id="707" r:id="rId30"/>
    <p:sldId id="578" r:id="rId31"/>
    <p:sldId id="580" r:id="rId32"/>
    <p:sldId id="348" r:id="rId33"/>
    <p:sldId id="277" r:id="rId34"/>
    <p:sldId id="376" r:id="rId35"/>
    <p:sldId id="667" r:id="rId36"/>
    <p:sldId id="668" r:id="rId37"/>
    <p:sldId id="705" r:id="rId38"/>
    <p:sldId id="725" r:id="rId39"/>
    <p:sldId id="434" r:id="rId40"/>
    <p:sldId id="671" r:id="rId41"/>
    <p:sldId id="689" r:id="rId42"/>
    <p:sldId id="311" r:id="rId43"/>
    <p:sldId id="691" r:id="rId44"/>
    <p:sldId id="692" r:id="rId45"/>
    <p:sldId id="744" r:id="rId46"/>
    <p:sldId id="745" r:id="rId47"/>
    <p:sldId id="746" r:id="rId48"/>
    <p:sldId id="747" r:id="rId49"/>
    <p:sldId id="616" r:id="rId50"/>
    <p:sldId id="400" r:id="rId51"/>
    <p:sldId id="617" r:id="rId52"/>
    <p:sldId id="685" r:id="rId53"/>
    <p:sldId id="618" r:id="rId54"/>
    <p:sldId id="619" r:id="rId55"/>
    <p:sldId id="749" r:id="rId56"/>
    <p:sldId id="458" r:id="rId57"/>
    <p:sldId id="627" r:id="rId58"/>
    <p:sldId id="292" r:id="rId59"/>
    <p:sldId id="699" r:id="rId60"/>
    <p:sldId id="474" r:id="rId61"/>
    <p:sldId id="475" r:id="rId62"/>
    <p:sldId id="739" r:id="rId63"/>
    <p:sldId id="740" r:id="rId64"/>
    <p:sldId id="741" r:id="rId65"/>
    <p:sldId id="742" r:id="rId66"/>
    <p:sldId id="743" r:id="rId67"/>
    <p:sldId id="748" r:id="rId68"/>
    <p:sldId id="341" r:id="rId69"/>
    <p:sldId id="718" r:id="rId70"/>
    <p:sldId id="342" r:id="rId71"/>
    <p:sldId id="344" r:id="rId72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56" autoAdjust="0"/>
    <p:restoredTop sz="94434" autoAdjust="0"/>
  </p:normalViewPr>
  <p:slideViewPr>
    <p:cSldViewPr>
      <p:cViewPr varScale="1">
        <p:scale>
          <a:sx n="65" d="100"/>
          <a:sy n="65" d="100"/>
        </p:scale>
        <p:origin x="924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an\Documents\NUEVA\TRABAJOS\JUAN\estadisticas%20equidad\BEST%20FEASIBLE%20SUSTAINABLE\cBFSmodels1960-201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'LE and GDP'!$A$238</c:f>
              <c:strCache>
                <c:ptCount val="1"/>
                <c:pt idx="0">
                  <c:v>average</c:v>
                </c:pt>
              </c:strCache>
            </c:strRef>
          </c:tx>
          <c:invertIfNegative val="0"/>
          <c:cat>
            <c:strRef>
              <c:f>'LE and GDP'!$B$237:$BB$237</c:f>
              <c:strCache>
                <c:ptCount val="53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</c:strCache>
            </c:strRef>
          </c:cat>
          <c:val>
            <c:numRef>
              <c:f>'LE and GDP'!$B$238:$BB$238</c:f>
              <c:numCache>
                <c:formatCode>General</c:formatCode>
                <c:ptCount val="53"/>
                <c:pt idx="0">
                  <c:v>53.784338898358349</c:v>
                </c:pt>
                <c:pt idx="1">
                  <c:v>54.35146896949405</c:v>
                </c:pt>
                <c:pt idx="2">
                  <c:v>54.739132473077113</c:v>
                </c:pt>
                <c:pt idx="3">
                  <c:v>55.09026315967315</c:v>
                </c:pt>
                <c:pt idx="4">
                  <c:v>55.562817348991004</c:v>
                </c:pt>
                <c:pt idx="5">
                  <c:v>55.964091989624478</c:v>
                </c:pt>
                <c:pt idx="6">
                  <c:v>56.467621808480196</c:v>
                </c:pt>
                <c:pt idx="7">
                  <c:v>56.865131288135139</c:v>
                </c:pt>
                <c:pt idx="8">
                  <c:v>57.234532107475069</c:v>
                </c:pt>
                <c:pt idx="9">
                  <c:v>57.597051658309454</c:v>
                </c:pt>
                <c:pt idx="10">
                  <c:v>58.004315325789129</c:v>
                </c:pt>
                <c:pt idx="11">
                  <c:v>58.378211412736995</c:v>
                </c:pt>
                <c:pt idx="12">
                  <c:v>58.7579079467071</c:v>
                </c:pt>
                <c:pt idx="13">
                  <c:v>59.118127651808493</c:v>
                </c:pt>
                <c:pt idx="14">
                  <c:v>59.484446571813322</c:v>
                </c:pt>
                <c:pt idx="15">
                  <c:v>59.840752684381442</c:v>
                </c:pt>
                <c:pt idx="16">
                  <c:v>60.205967769287248</c:v>
                </c:pt>
                <c:pt idx="17">
                  <c:v>60.583141333674973</c:v>
                </c:pt>
                <c:pt idx="18">
                  <c:v>60.93914323646063</c:v>
                </c:pt>
                <c:pt idx="19">
                  <c:v>61.314293272011746</c:v>
                </c:pt>
                <c:pt idx="20">
                  <c:v>61.681084698223934</c:v>
                </c:pt>
                <c:pt idx="21">
                  <c:v>62.080296141628224</c:v>
                </c:pt>
                <c:pt idx="22">
                  <c:v>62.473471382690825</c:v>
                </c:pt>
                <c:pt idx="23">
                  <c:v>62.804894023109505</c:v>
                </c:pt>
                <c:pt idx="24">
                  <c:v>63.163439769599883</c:v>
                </c:pt>
                <c:pt idx="25">
                  <c:v>63.469457405304375</c:v>
                </c:pt>
                <c:pt idx="26">
                  <c:v>63.800318598415863</c:v>
                </c:pt>
                <c:pt idx="27">
                  <c:v>64.069802109380689</c:v>
                </c:pt>
                <c:pt idx="28">
                  <c:v>64.287167555826628</c:v>
                </c:pt>
                <c:pt idx="29">
                  <c:v>64.510483440759842</c:v>
                </c:pt>
                <c:pt idx="30">
                  <c:v>64.683972098145489</c:v>
                </c:pt>
                <c:pt idx="31">
                  <c:v>64.876035311568117</c:v>
                </c:pt>
                <c:pt idx="32">
                  <c:v>64.996816453693853</c:v>
                </c:pt>
                <c:pt idx="33">
                  <c:v>65.110555580300897</c:v>
                </c:pt>
                <c:pt idx="34">
                  <c:v>65.265122988576223</c:v>
                </c:pt>
                <c:pt idx="35">
                  <c:v>65.436241740350027</c:v>
                </c:pt>
                <c:pt idx="36">
                  <c:v>65.680689996134689</c:v>
                </c:pt>
                <c:pt idx="37">
                  <c:v>65.930229498367595</c:v>
                </c:pt>
                <c:pt idx="38">
                  <c:v>66.109628125673211</c:v>
                </c:pt>
                <c:pt idx="39">
                  <c:v>66.317281785771229</c:v>
                </c:pt>
                <c:pt idx="40">
                  <c:v>66.603294990462032</c:v>
                </c:pt>
                <c:pt idx="41">
                  <c:v>66.871275061413399</c:v>
                </c:pt>
                <c:pt idx="42">
                  <c:v>67.106268397104458</c:v>
                </c:pt>
                <c:pt idx="43">
                  <c:v>67.367553113162202</c:v>
                </c:pt>
                <c:pt idx="44">
                  <c:v>67.712957051198302</c:v>
                </c:pt>
                <c:pt idx="45">
                  <c:v>67.992048044416151</c:v>
                </c:pt>
                <c:pt idx="46">
                  <c:v>68.335649875460788</c:v>
                </c:pt>
                <c:pt idx="47">
                  <c:v>68.648727732082747</c:v>
                </c:pt>
                <c:pt idx="48">
                  <c:v>68.991426152160344</c:v>
                </c:pt>
                <c:pt idx="49">
                  <c:v>69.332184880906041</c:v>
                </c:pt>
                <c:pt idx="50">
                  <c:v>69.6459119913509</c:v>
                </c:pt>
                <c:pt idx="51">
                  <c:v>69.987216654053825</c:v>
                </c:pt>
                <c:pt idx="52">
                  <c:v>70.266306483542024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6C-4963-A0EB-A3B7E5863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29452400"/>
        <c:axId val="-995406288"/>
      </c:barChart>
      <c:catAx>
        <c:axId val="-13294524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995406288"/>
        <c:crosses val="autoZero"/>
        <c:auto val="1"/>
        <c:lblAlgn val="ctr"/>
        <c:lblOffset val="100"/>
        <c:noMultiLvlLbl val="0"/>
      </c:catAx>
      <c:valAx>
        <c:axId val="-995406288"/>
        <c:scaling>
          <c:orientation val="minMax"/>
          <c:min val="4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294524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003D12-F57F-4191-B9D4-2151C28BE6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20291-004D-470E-959D-EAA572C5B2BF}">
      <dgm:prSet phldrT="[Text]" custT="1"/>
      <dgm:spPr/>
      <dgm:t>
        <a:bodyPr/>
        <a:lstStyle/>
        <a:p>
          <a:r>
            <a:rPr lang="en-US" sz="20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Equidad</a:t>
          </a:r>
          <a:r>
            <a: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n-US" sz="20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B74E30-3DBE-4503-BB5F-B4147B8ECC0A}" type="parTrans" cxnId="{B34ED322-64DB-4A81-9A54-727A8BBE75E1}">
      <dgm:prSet/>
      <dgm:spPr/>
      <dgm:t>
        <a:bodyPr/>
        <a:lstStyle/>
        <a:p>
          <a:endParaRPr lang="en-US"/>
        </a:p>
      </dgm:t>
    </dgm:pt>
    <dgm:pt modelId="{E082E4C7-329E-40B4-B609-DE8FB5EE423D}" type="sibTrans" cxnId="{B34ED322-64DB-4A81-9A54-727A8BBE75E1}">
      <dgm:prSet/>
      <dgm:spPr/>
      <dgm:t>
        <a:bodyPr/>
        <a:lstStyle/>
        <a:p>
          <a:endParaRPr lang="en-US"/>
        </a:p>
      </dgm:t>
    </dgm:pt>
    <dgm:pt modelId="{2A387634-6E37-4156-8FB4-5589BBA6BB00}">
      <dgm:prSet phldrT="[Text]"/>
      <dgm:spPr/>
      <dgm:t>
        <a:bodyPr/>
        <a:lstStyle/>
        <a:p>
          <a:r>
            <a:rPr lang="en-US" dirty="0" err="1"/>
            <a:t>Evolucion</a:t>
          </a:r>
          <a:r>
            <a:rPr lang="en-US" dirty="0"/>
            <a:t> de la </a:t>
          </a:r>
          <a:r>
            <a:rPr lang="en-US" dirty="0" err="1"/>
            <a:t>salud</a:t>
          </a:r>
          <a:endParaRPr lang="en-US" dirty="0"/>
        </a:p>
      </dgm:t>
    </dgm:pt>
    <dgm:pt modelId="{54250770-3165-4B60-9FDE-B5067EB565D1}" type="parTrans" cxnId="{A4859C3D-7745-4DC5-8E21-D76BBB98BA41}">
      <dgm:prSet/>
      <dgm:spPr/>
      <dgm:t>
        <a:bodyPr/>
        <a:lstStyle/>
        <a:p>
          <a:endParaRPr lang="en-US"/>
        </a:p>
      </dgm:t>
    </dgm:pt>
    <dgm:pt modelId="{FA1058F8-B8AB-4430-9960-0AB708F62155}" type="sibTrans" cxnId="{A4859C3D-7745-4DC5-8E21-D76BBB98BA41}">
      <dgm:prSet/>
      <dgm:spPr/>
      <dgm:t>
        <a:bodyPr/>
        <a:lstStyle/>
        <a:p>
          <a:endParaRPr lang="en-US"/>
        </a:p>
      </dgm:t>
    </dgm:pt>
    <dgm:pt modelId="{9AF81A81-F5E9-4B26-B9F5-AAE47DC6FC8A}">
      <dgm:prSet phldrT="[Text]"/>
      <dgm:spPr/>
      <dgm:t>
        <a:bodyPr/>
        <a:lstStyle/>
        <a:p>
          <a:r>
            <a:rPr lang="en-US" err="1"/>
            <a:t>Distribucion</a:t>
          </a:r>
          <a:r>
            <a:rPr lang="en-US"/>
            <a:t> de la </a:t>
          </a:r>
          <a:r>
            <a:rPr lang="en-US" err="1"/>
            <a:t>salud</a:t>
          </a:r>
          <a:endParaRPr lang="en-US"/>
        </a:p>
      </dgm:t>
    </dgm:pt>
    <dgm:pt modelId="{448DBF59-11C0-484E-8C10-636FE3A268F9}" type="parTrans" cxnId="{DE75E845-08B0-4706-831E-E0905B046F70}">
      <dgm:prSet/>
      <dgm:spPr/>
      <dgm:t>
        <a:bodyPr/>
        <a:lstStyle/>
        <a:p>
          <a:endParaRPr lang="en-US"/>
        </a:p>
      </dgm:t>
    </dgm:pt>
    <dgm:pt modelId="{321DD7CB-D61E-4039-874B-C212AEFE0973}" type="sibTrans" cxnId="{DE75E845-08B0-4706-831E-E0905B046F70}">
      <dgm:prSet/>
      <dgm:spPr/>
      <dgm:t>
        <a:bodyPr/>
        <a:lstStyle/>
        <a:p>
          <a:endParaRPr lang="en-US"/>
        </a:p>
      </dgm:t>
    </dgm:pt>
    <dgm:pt modelId="{6B7E799B-9D9C-497B-9132-A9A5B7E8CD3F}" type="pres">
      <dgm:prSet presAssocID="{47003D12-F57F-4191-B9D4-2151C28BE6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C8AB62-FE1B-4BD5-9DA9-E1BB40CBBA7B}" type="pres">
      <dgm:prSet presAssocID="{4B720291-004D-470E-959D-EAA572C5B2BF}" presName="hierRoot1" presStyleCnt="0">
        <dgm:presLayoutVars>
          <dgm:hierBranch val="init"/>
        </dgm:presLayoutVars>
      </dgm:prSet>
      <dgm:spPr/>
    </dgm:pt>
    <dgm:pt modelId="{373DC1D0-0F16-40EC-8000-966762366A89}" type="pres">
      <dgm:prSet presAssocID="{4B720291-004D-470E-959D-EAA572C5B2BF}" presName="rootComposite1" presStyleCnt="0"/>
      <dgm:spPr/>
    </dgm:pt>
    <dgm:pt modelId="{0ABE9D83-B002-49A9-BE0A-9D9A0DFC2A9B}" type="pres">
      <dgm:prSet presAssocID="{4B720291-004D-470E-959D-EAA572C5B2BF}" presName="rootText1" presStyleLbl="node0" presStyleIdx="0" presStyleCnt="1" custScaleX="2646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5069FD-D1F8-4EEB-B7E0-7525AEBC14A3}" type="pres">
      <dgm:prSet presAssocID="{4B720291-004D-470E-959D-EAA572C5B2B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2E19417-6F77-4C46-AED5-5F31EBB6107B}" type="pres">
      <dgm:prSet presAssocID="{4B720291-004D-470E-959D-EAA572C5B2BF}" presName="hierChild2" presStyleCnt="0"/>
      <dgm:spPr/>
    </dgm:pt>
    <dgm:pt modelId="{AB33CCC1-2FA8-41BF-AEA4-AD1BEF27FB6B}" type="pres">
      <dgm:prSet presAssocID="{54250770-3165-4B60-9FDE-B5067EB565D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0A81D5B-1E4A-437F-9A4A-356AE206FDEB}" type="pres">
      <dgm:prSet presAssocID="{2A387634-6E37-4156-8FB4-5589BBA6BB00}" presName="hierRoot2" presStyleCnt="0">
        <dgm:presLayoutVars>
          <dgm:hierBranch val="init"/>
        </dgm:presLayoutVars>
      </dgm:prSet>
      <dgm:spPr/>
    </dgm:pt>
    <dgm:pt modelId="{D0B1B7F0-8AAD-4B4C-8BDF-72241C315C91}" type="pres">
      <dgm:prSet presAssocID="{2A387634-6E37-4156-8FB4-5589BBA6BB00}" presName="rootComposite" presStyleCnt="0"/>
      <dgm:spPr/>
    </dgm:pt>
    <dgm:pt modelId="{E13E7A10-419F-40C5-9935-D38E9F296C93}" type="pres">
      <dgm:prSet presAssocID="{2A387634-6E37-4156-8FB4-5589BBA6BB0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C4630-FF93-4657-A21A-2107FC21E581}" type="pres">
      <dgm:prSet presAssocID="{2A387634-6E37-4156-8FB4-5589BBA6BB00}" presName="rootConnector" presStyleLbl="node2" presStyleIdx="0" presStyleCnt="2"/>
      <dgm:spPr/>
      <dgm:t>
        <a:bodyPr/>
        <a:lstStyle/>
        <a:p>
          <a:endParaRPr lang="en-US"/>
        </a:p>
      </dgm:t>
    </dgm:pt>
    <dgm:pt modelId="{3B0959FD-19DF-4583-92BF-E60D9E8D83E7}" type="pres">
      <dgm:prSet presAssocID="{2A387634-6E37-4156-8FB4-5589BBA6BB00}" presName="hierChild4" presStyleCnt="0"/>
      <dgm:spPr/>
    </dgm:pt>
    <dgm:pt modelId="{34969261-5CCA-4BBD-A9FA-7D9911D15392}" type="pres">
      <dgm:prSet presAssocID="{2A387634-6E37-4156-8FB4-5589BBA6BB00}" presName="hierChild5" presStyleCnt="0"/>
      <dgm:spPr/>
    </dgm:pt>
    <dgm:pt modelId="{CA9B446E-18BC-4F79-AF0F-AF30C6C20866}" type="pres">
      <dgm:prSet presAssocID="{448DBF59-11C0-484E-8C10-636FE3A268F9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23EFB97-EB79-4012-B164-A703B25F0953}" type="pres">
      <dgm:prSet presAssocID="{9AF81A81-F5E9-4B26-B9F5-AAE47DC6FC8A}" presName="hierRoot2" presStyleCnt="0">
        <dgm:presLayoutVars>
          <dgm:hierBranch val="init"/>
        </dgm:presLayoutVars>
      </dgm:prSet>
      <dgm:spPr/>
    </dgm:pt>
    <dgm:pt modelId="{66EB1307-8EF0-4A59-912D-782DD1BE632F}" type="pres">
      <dgm:prSet presAssocID="{9AF81A81-F5E9-4B26-B9F5-AAE47DC6FC8A}" presName="rootComposite" presStyleCnt="0"/>
      <dgm:spPr/>
    </dgm:pt>
    <dgm:pt modelId="{2ADCFE8D-9605-4530-9EE9-B9C194B67DC7}" type="pres">
      <dgm:prSet presAssocID="{9AF81A81-F5E9-4B26-B9F5-AAE47DC6FC8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680359-82FC-47E4-8601-FEB115816EBB}" type="pres">
      <dgm:prSet presAssocID="{9AF81A81-F5E9-4B26-B9F5-AAE47DC6FC8A}" presName="rootConnector" presStyleLbl="node2" presStyleIdx="1" presStyleCnt="2"/>
      <dgm:spPr/>
      <dgm:t>
        <a:bodyPr/>
        <a:lstStyle/>
        <a:p>
          <a:endParaRPr lang="en-US"/>
        </a:p>
      </dgm:t>
    </dgm:pt>
    <dgm:pt modelId="{BF5D8F7D-60CF-411D-987A-7B7B7B19A9EE}" type="pres">
      <dgm:prSet presAssocID="{9AF81A81-F5E9-4B26-B9F5-AAE47DC6FC8A}" presName="hierChild4" presStyleCnt="0"/>
      <dgm:spPr/>
    </dgm:pt>
    <dgm:pt modelId="{53395CD9-5AA8-49C5-B084-145991D96406}" type="pres">
      <dgm:prSet presAssocID="{9AF81A81-F5E9-4B26-B9F5-AAE47DC6FC8A}" presName="hierChild5" presStyleCnt="0"/>
      <dgm:spPr/>
    </dgm:pt>
    <dgm:pt modelId="{F92E90E8-B082-4509-85CC-B3CB791567CC}" type="pres">
      <dgm:prSet presAssocID="{4B720291-004D-470E-959D-EAA572C5B2BF}" presName="hierChild3" presStyleCnt="0"/>
      <dgm:spPr/>
    </dgm:pt>
  </dgm:ptLst>
  <dgm:cxnLst>
    <dgm:cxn modelId="{68D77C6A-1E3F-4663-90B8-D8FBB27B4EEE}" type="presOf" srcId="{47003D12-F57F-4191-B9D4-2151C28BE6D0}" destId="{6B7E799B-9D9C-497B-9132-A9A5B7E8CD3F}" srcOrd="0" destOrd="0" presId="urn:microsoft.com/office/officeart/2005/8/layout/orgChart1"/>
    <dgm:cxn modelId="{62F55501-A50D-41E8-8D4B-75F8FC1C0DD7}" type="presOf" srcId="{9AF81A81-F5E9-4B26-B9F5-AAE47DC6FC8A}" destId="{2ADCFE8D-9605-4530-9EE9-B9C194B67DC7}" srcOrd="0" destOrd="0" presId="urn:microsoft.com/office/officeart/2005/8/layout/orgChart1"/>
    <dgm:cxn modelId="{A4859C3D-7745-4DC5-8E21-D76BBB98BA41}" srcId="{4B720291-004D-470E-959D-EAA572C5B2BF}" destId="{2A387634-6E37-4156-8FB4-5589BBA6BB00}" srcOrd="0" destOrd="0" parTransId="{54250770-3165-4B60-9FDE-B5067EB565D1}" sibTransId="{FA1058F8-B8AB-4430-9960-0AB708F62155}"/>
    <dgm:cxn modelId="{DE75E845-08B0-4706-831E-E0905B046F70}" srcId="{4B720291-004D-470E-959D-EAA572C5B2BF}" destId="{9AF81A81-F5E9-4B26-B9F5-AAE47DC6FC8A}" srcOrd="1" destOrd="0" parTransId="{448DBF59-11C0-484E-8C10-636FE3A268F9}" sibTransId="{321DD7CB-D61E-4039-874B-C212AEFE0973}"/>
    <dgm:cxn modelId="{4833ADD3-2F4E-4A25-96B7-1ED19456ED0C}" type="presOf" srcId="{54250770-3165-4B60-9FDE-B5067EB565D1}" destId="{AB33CCC1-2FA8-41BF-AEA4-AD1BEF27FB6B}" srcOrd="0" destOrd="0" presId="urn:microsoft.com/office/officeart/2005/8/layout/orgChart1"/>
    <dgm:cxn modelId="{B3A13B7C-C868-4B29-8DAD-858C0994E9FD}" type="presOf" srcId="{4B720291-004D-470E-959D-EAA572C5B2BF}" destId="{F25069FD-D1F8-4EEB-B7E0-7525AEBC14A3}" srcOrd="1" destOrd="0" presId="urn:microsoft.com/office/officeart/2005/8/layout/orgChart1"/>
    <dgm:cxn modelId="{EAE9A176-A8B0-42C3-AF6D-92A7BA30CCAB}" type="presOf" srcId="{448DBF59-11C0-484E-8C10-636FE3A268F9}" destId="{CA9B446E-18BC-4F79-AF0F-AF30C6C20866}" srcOrd="0" destOrd="0" presId="urn:microsoft.com/office/officeart/2005/8/layout/orgChart1"/>
    <dgm:cxn modelId="{42A73783-210C-4F05-AAC0-89886C7D0995}" type="presOf" srcId="{2A387634-6E37-4156-8FB4-5589BBA6BB00}" destId="{E13E7A10-419F-40C5-9935-D38E9F296C93}" srcOrd="0" destOrd="0" presId="urn:microsoft.com/office/officeart/2005/8/layout/orgChart1"/>
    <dgm:cxn modelId="{78E5D896-57CE-4CEA-94D6-A85D7791EDEA}" type="presOf" srcId="{2A387634-6E37-4156-8FB4-5589BBA6BB00}" destId="{0A5C4630-FF93-4657-A21A-2107FC21E581}" srcOrd="1" destOrd="0" presId="urn:microsoft.com/office/officeart/2005/8/layout/orgChart1"/>
    <dgm:cxn modelId="{0C461726-F1D6-454A-8B84-7C4CED2FD4DA}" type="presOf" srcId="{4B720291-004D-470E-959D-EAA572C5B2BF}" destId="{0ABE9D83-B002-49A9-BE0A-9D9A0DFC2A9B}" srcOrd="0" destOrd="0" presId="urn:microsoft.com/office/officeart/2005/8/layout/orgChart1"/>
    <dgm:cxn modelId="{D814BF5A-CE21-4258-83E8-5F06A9F463FE}" type="presOf" srcId="{9AF81A81-F5E9-4B26-B9F5-AAE47DC6FC8A}" destId="{A1680359-82FC-47E4-8601-FEB115816EBB}" srcOrd="1" destOrd="0" presId="urn:microsoft.com/office/officeart/2005/8/layout/orgChart1"/>
    <dgm:cxn modelId="{B34ED322-64DB-4A81-9A54-727A8BBE75E1}" srcId="{47003D12-F57F-4191-B9D4-2151C28BE6D0}" destId="{4B720291-004D-470E-959D-EAA572C5B2BF}" srcOrd="0" destOrd="0" parTransId="{27B74E30-3DBE-4503-BB5F-B4147B8ECC0A}" sibTransId="{E082E4C7-329E-40B4-B609-DE8FB5EE423D}"/>
    <dgm:cxn modelId="{1937FEF3-2825-4AA4-B600-02F0B2D59B94}" type="presParOf" srcId="{6B7E799B-9D9C-497B-9132-A9A5B7E8CD3F}" destId="{ACC8AB62-FE1B-4BD5-9DA9-E1BB40CBBA7B}" srcOrd="0" destOrd="0" presId="urn:microsoft.com/office/officeart/2005/8/layout/orgChart1"/>
    <dgm:cxn modelId="{5A776596-9CE0-43E8-88B9-924A843483C7}" type="presParOf" srcId="{ACC8AB62-FE1B-4BD5-9DA9-E1BB40CBBA7B}" destId="{373DC1D0-0F16-40EC-8000-966762366A89}" srcOrd="0" destOrd="0" presId="urn:microsoft.com/office/officeart/2005/8/layout/orgChart1"/>
    <dgm:cxn modelId="{6555FC62-23CC-4E44-96F7-EA14039B07CB}" type="presParOf" srcId="{373DC1D0-0F16-40EC-8000-966762366A89}" destId="{0ABE9D83-B002-49A9-BE0A-9D9A0DFC2A9B}" srcOrd="0" destOrd="0" presId="urn:microsoft.com/office/officeart/2005/8/layout/orgChart1"/>
    <dgm:cxn modelId="{E31A1BDB-E299-497C-B3B7-9279ECE2ACC1}" type="presParOf" srcId="{373DC1D0-0F16-40EC-8000-966762366A89}" destId="{F25069FD-D1F8-4EEB-B7E0-7525AEBC14A3}" srcOrd="1" destOrd="0" presId="urn:microsoft.com/office/officeart/2005/8/layout/orgChart1"/>
    <dgm:cxn modelId="{00840E86-7801-4060-9446-0EB5BC0AB3D4}" type="presParOf" srcId="{ACC8AB62-FE1B-4BD5-9DA9-E1BB40CBBA7B}" destId="{52E19417-6F77-4C46-AED5-5F31EBB6107B}" srcOrd="1" destOrd="0" presId="urn:microsoft.com/office/officeart/2005/8/layout/orgChart1"/>
    <dgm:cxn modelId="{A4AD43F5-76E9-4377-B38F-ED57FEC270E8}" type="presParOf" srcId="{52E19417-6F77-4C46-AED5-5F31EBB6107B}" destId="{AB33CCC1-2FA8-41BF-AEA4-AD1BEF27FB6B}" srcOrd="0" destOrd="0" presId="urn:microsoft.com/office/officeart/2005/8/layout/orgChart1"/>
    <dgm:cxn modelId="{DC71A59D-FBC0-4AE7-9887-8FC1E2F64398}" type="presParOf" srcId="{52E19417-6F77-4C46-AED5-5F31EBB6107B}" destId="{B0A81D5B-1E4A-437F-9A4A-356AE206FDEB}" srcOrd="1" destOrd="0" presId="urn:microsoft.com/office/officeart/2005/8/layout/orgChart1"/>
    <dgm:cxn modelId="{37535F4B-14B8-4C5D-9FB7-CE7927F5C0A2}" type="presParOf" srcId="{B0A81D5B-1E4A-437F-9A4A-356AE206FDEB}" destId="{D0B1B7F0-8AAD-4B4C-8BDF-72241C315C91}" srcOrd="0" destOrd="0" presId="urn:microsoft.com/office/officeart/2005/8/layout/orgChart1"/>
    <dgm:cxn modelId="{86F36573-F51A-411E-B9C3-CB65E10D5E04}" type="presParOf" srcId="{D0B1B7F0-8AAD-4B4C-8BDF-72241C315C91}" destId="{E13E7A10-419F-40C5-9935-D38E9F296C93}" srcOrd="0" destOrd="0" presId="urn:microsoft.com/office/officeart/2005/8/layout/orgChart1"/>
    <dgm:cxn modelId="{E15AA387-AA9D-4434-B8F0-65D164F30192}" type="presParOf" srcId="{D0B1B7F0-8AAD-4B4C-8BDF-72241C315C91}" destId="{0A5C4630-FF93-4657-A21A-2107FC21E581}" srcOrd="1" destOrd="0" presId="urn:microsoft.com/office/officeart/2005/8/layout/orgChart1"/>
    <dgm:cxn modelId="{52C69BF1-62EB-47A0-90E2-1A192322D0BB}" type="presParOf" srcId="{B0A81D5B-1E4A-437F-9A4A-356AE206FDEB}" destId="{3B0959FD-19DF-4583-92BF-E60D9E8D83E7}" srcOrd="1" destOrd="0" presId="urn:microsoft.com/office/officeart/2005/8/layout/orgChart1"/>
    <dgm:cxn modelId="{FB49EC48-0AC3-4646-A065-F98EAACA5D28}" type="presParOf" srcId="{B0A81D5B-1E4A-437F-9A4A-356AE206FDEB}" destId="{34969261-5CCA-4BBD-A9FA-7D9911D15392}" srcOrd="2" destOrd="0" presId="urn:microsoft.com/office/officeart/2005/8/layout/orgChart1"/>
    <dgm:cxn modelId="{7C271711-61A4-47C3-BBAC-D3680000191E}" type="presParOf" srcId="{52E19417-6F77-4C46-AED5-5F31EBB6107B}" destId="{CA9B446E-18BC-4F79-AF0F-AF30C6C20866}" srcOrd="2" destOrd="0" presId="urn:microsoft.com/office/officeart/2005/8/layout/orgChart1"/>
    <dgm:cxn modelId="{EF58E34C-6B63-4393-A23D-BCE5A86333C7}" type="presParOf" srcId="{52E19417-6F77-4C46-AED5-5F31EBB6107B}" destId="{423EFB97-EB79-4012-B164-A703B25F0953}" srcOrd="3" destOrd="0" presId="urn:microsoft.com/office/officeart/2005/8/layout/orgChart1"/>
    <dgm:cxn modelId="{3C7E484B-12ED-4AEC-BB6F-C27CE115B855}" type="presParOf" srcId="{423EFB97-EB79-4012-B164-A703B25F0953}" destId="{66EB1307-8EF0-4A59-912D-782DD1BE632F}" srcOrd="0" destOrd="0" presId="urn:microsoft.com/office/officeart/2005/8/layout/orgChart1"/>
    <dgm:cxn modelId="{D38CAED7-F718-4851-9124-1E966F6F7E4D}" type="presParOf" srcId="{66EB1307-8EF0-4A59-912D-782DD1BE632F}" destId="{2ADCFE8D-9605-4530-9EE9-B9C194B67DC7}" srcOrd="0" destOrd="0" presId="urn:microsoft.com/office/officeart/2005/8/layout/orgChart1"/>
    <dgm:cxn modelId="{19B83E1E-6FEB-4C03-82D0-0D5EF194C924}" type="presParOf" srcId="{66EB1307-8EF0-4A59-912D-782DD1BE632F}" destId="{A1680359-82FC-47E4-8601-FEB115816EBB}" srcOrd="1" destOrd="0" presId="urn:microsoft.com/office/officeart/2005/8/layout/orgChart1"/>
    <dgm:cxn modelId="{49925B8D-DA2B-4166-BA81-B6A3AC5E8A47}" type="presParOf" srcId="{423EFB97-EB79-4012-B164-A703B25F0953}" destId="{BF5D8F7D-60CF-411D-987A-7B7B7B19A9EE}" srcOrd="1" destOrd="0" presId="urn:microsoft.com/office/officeart/2005/8/layout/orgChart1"/>
    <dgm:cxn modelId="{82646DE8-1BAB-42AE-8BD9-412D4D474AD8}" type="presParOf" srcId="{423EFB97-EB79-4012-B164-A703B25F0953}" destId="{53395CD9-5AA8-49C5-B084-145991D96406}" srcOrd="2" destOrd="0" presId="urn:microsoft.com/office/officeart/2005/8/layout/orgChart1"/>
    <dgm:cxn modelId="{69A740C4-71EE-4BED-AE8C-C89691F14987}" type="presParOf" srcId="{ACC8AB62-FE1B-4BD5-9DA9-E1BB40CBBA7B}" destId="{F92E90E8-B082-4509-85CC-B3CB791567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DAE126-6315-498B-A9B6-B3AD1128C4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7290F7A-8FB5-44D6-9E94-8A73065AD925}">
      <dgm:prSet phldrT="[Text]"/>
      <dgm:spPr/>
      <dgm:t>
        <a:bodyPr/>
        <a:lstStyle/>
        <a:p>
          <a:r>
            <a:rPr lang="en-US" err="1"/>
            <a:t>Potencial</a:t>
          </a:r>
          <a:r>
            <a:rPr lang="en-US"/>
            <a:t> </a:t>
          </a:r>
          <a:r>
            <a:rPr lang="en-US" err="1"/>
            <a:t>fisico</a:t>
          </a:r>
          <a:r>
            <a:rPr lang="en-US"/>
            <a:t> y </a:t>
          </a:r>
          <a:r>
            <a:rPr lang="en-US" err="1"/>
            <a:t>psicosocial</a:t>
          </a:r>
          <a:endParaRPr lang="en-US"/>
        </a:p>
      </dgm:t>
    </dgm:pt>
    <dgm:pt modelId="{6FF90E24-77C3-474F-B401-6CE4090B0C00}" type="parTrans" cxnId="{AD9EBAB4-F91A-4229-9405-0EDD4AF87BEE}">
      <dgm:prSet/>
      <dgm:spPr/>
      <dgm:t>
        <a:bodyPr/>
        <a:lstStyle/>
        <a:p>
          <a:endParaRPr lang="en-US"/>
        </a:p>
      </dgm:t>
    </dgm:pt>
    <dgm:pt modelId="{800E0955-C5A6-4BCF-9368-33A69E297629}" type="sibTrans" cxnId="{AD9EBAB4-F91A-4229-9405-0EDD4AF87BEE}">
      <dgm:prSet/>
      <dgm:spPr/>
      <dgm:t>
        <a:bodyPr/>
        <a:lstStyle/>
        <a:p>
          <a:endParaRPr lang="en-US"/>
        </a:p>
      </dgm:t>
    </dgm:pt>
    <dgm:pt modelId="{ABE9B71E-B460-48B1-8D92-828E81ECB6E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de </a:t>
          </a:r>
          <a:r>
            <a:rPr lang="en-US" err="1"/>
            <a:t>seguridad</a:t>
          </a:r>
          <a:endParaRPr lang="en-US"/>
        </a:p>
      </dgm:t>
    </dgm:pt>
    <dgm:pt modelId="{897A0F8F-07C7-4624-B532-4C97B1A7607F}" type="parTrans" cxnId="{86901885-9958-4D6C-8F60-25264F0E0F84}">
      <dgm:prSet/>
      <dgm:spPr/>
      <dgm:t>
        <a:bodyPr/>
        <a:lstStyle/>
        <a:p>
          <a:endParaRPr lang="en-US"/>
        </a:p>
      </dgm:t>
    </dgm:pt>
    <dgm:pt modelId="{08BE9A4F-A5FE-42BA-B6CE-26FC3155B7CB}" type="sibTrans" cxnId="{86901885-9958-4D6C-8F60-25264F0E0F84}">
      <dgm:prSet/>
      <dgm:spPr/>
      <dgm:t>
        <a:bodyPr/>
        <a:lstStyle/>
        <a:p>
          <a:endParaRPr lang="en-US"/>
        </a:p>
      </dgm:t>
    </dgm:pt>
    <dgm:pt modelId="{40C95E97-6CA3-432D-BB65-5317F21CB98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</a:t>
          </a:r>
          <a:r>
            <a:rPr lang="en-US" err="1"/>
            <a:t>basicas</a:t>
          </a:r>
          <a:endParaRPr lang="en-US"/>
        </a:p>
      </dgm:t>
    </dgm:pt>
    <dgm:pt modelId="{2933E84F-68EF-4B13-BFF5-50669CE5169E}" type="parTrans" cxnId="{3291F5ED-C7E1-4A5F-92F1-8523DA9A4F42}">
      <dgm:prSet/>
      <dgm:spPr/>
      <dgm:t>
        <a:bodyPr/>
        <a:lstStyle/>
        <a:p>
          <a:endParaRPr lang="en-US"/>
        </a:p>
      </dgm:t>
    </dgm:pt>
    <dgm:pt modelId="{25A63523-6C92-442D-A3E5-914BF3B8F890}" type="sibTrans" cxnId="{3291F5ED-C7E1-4A5F-92F1-8523DA9A4F42}">
      <dgm:prSet/>
      <dgm:spPr/>
      <dgm:t>
        <a:bodyPr/>
        <a:lstStyle/>
        <a:p>
          <a:endParaRPr lang="en-US"/>
        </a:p>
      </dgm:t>
    </dgm:pt>
    <dgm:pt modelId="{1EDA6361-3035-4E72-BAA1-6AA602B02319}" type="pres">
      <dgm:prSet presAssocID="{72DAE126-6315-498B-A9B6-B3AD1128C4C3}" presName="compositeShape" presStyleCnt="0">
        <dgm:presLayoutVars>
          <dgm:dir/>
          <dgm:resizeHandles/>
        </dgm:presLayoutVars>
      </dgm:prSet>
      <dgm:spPr/>
    </dgm:pt>
    <dgm:pt modelId="{4448B3C0-396A-4628-87F3-A8BF0AD710D1}" type="pres">
      <dgm:prSet presAssocID="{72DAE126-6315-498B-A9B6-B3AD1128C4C3}" presName="pyramid" presStyleLbl="node1" presStyleIdx="0" presStyleCnt="1" custLinFactNeighborX="-2024" custLinFactNeighborY="-9524"/>
      <dgm:spPr/>
    </dgm:pt>
    <dgm:pt modelId="{B5591AD6-80BE-45F2-8FAC-9C5063653D59}" type="pres">
      <dgm:prSet presAssocID="{72DAE126-6315-498B-A9B6-B3AD1128C4C3}" presName="theList" presStyleCnt="0"/>
      <dgm:spPr/>
    </dgm:pt>
    <dgm:pt modelId="{45909DF8-6445-4FE7-AD03-D791BF54678C}" type="pres">
      <dgm:prSet presAssocID="{E7290F7A-8FB5-44D6-9E94-8A73065AD92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3FECC-0758-435F-A33E-265272BA2460}" type="pres">
      <dgm:prSet presAssocID="{E7290F7A-8FB5-44D6-9E94-8A73065AD925}" presName="aSpace" presStyleCnt="0"/>
      <dgm:spPr/>
    </dgm:pt>
    <dgm:pt modelId="{83024F8E-8831-43EF-BCFE-42023AA02532}" type="pres">
      <dgm:prSet presAssocID="{ABE9B71E-B460-48B1-8D92-828E81ECB6E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9C8A5-DF86-4D9C-A095-A26026EAD285}" type="pres">
      <dgm:prSet presAssocID="{ABE9B71E-B460-48B1-8D92-828E81ECB6E4}" presName="aSpace" presStyleCnt="0"/>
      <dgm:spPr/>
    </dgm:pt>
    <dgm:pt modelId="{E041EDE4-934D-46F6-9DD0-9DB281D922D8}" type="pres">
      <dgm:prSet presAssocID="{40C95E97-6CA3-432D-BB65-5317F21CB98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EEA4B-2319-4677-B68F-F146E1DBC1FD}" type="pres">
      <dgm:prSet presAssocID="{40C95E97-6CA3-432D-BB65-5317F21CB984}" presName="aSpace" presStyleCnt="0"/>
      <dgm:spPr/>
    </dgm:pt>
  </dgm:ptLst>
  <dgm:cxnLst>
    <dgm:cxn modelId="{86901885-9958-4D6C-8F60-25264F0E0F84}" srcId="{72DAE126-6315-498B-A9B6-B3AD1128C4C3}" destId="{ABE9B71E-B460-48B1-8D92-828E81ECB6E4}" srcOrd="1" destOrd="0" parTransId="{897A0F8F-07C7-4624-B532-4C97B1A7607F}" sibTransId="{08BE9A4F-A5FE-42BA-B6CE-26FC3155B7CB}"/>
    <dgm:cxn modelId="{F5DD06C1-A0DA-4339-BCD1-2CF9E474075D}" type="presOf" srcId="{72DAE126-6315-498B-A9B6-B3AD1128C4C3}" destId="{1EDA6361-3035-4E72-BAA1-6AA602B02319}" srcOrd="0" destOrd="0" presId="urn:microsoft.com/office/officeart/2005/8/layout/pyramid2"/>
    <dgm:cxn modelId="{3291F5ED-C7E1-4A5F-92F1-8523DA9A4F42}" srcId="{72DAE126-6315-498B-A9B6-B3AD1128C4C3}" destId="{40C95E97-6CA3-432D-BB65-5317F21CB984}" srcOrd="2" destOrd="0" parTransId="{2933E84F-68EF-4B13-BFF5-50669CE5169E}" sibTransId="{25A63523-6C92-442D-A3E5-914BF3B8F890}"/>
    <dgm:cxn modelId="{6F2FEEFA-F4FC-4AE0-AE63-B1B5D8911021}" type="presOf" srcId="{ABE9B71E-B460-48B1-8D92-828E81ECB6E4}" destId="{83024F8E-8831-43EF-BCFE-42023AA02532}" srcOrd="0" destOrd="0" presId="urn:microsoft.com/office/officeart/2005/8/layout/pyramid2"/>
    <dgm:cxn modelId="{AD9EBAB4-F91A-4229-9405-0EDD4AF87BEE}" srcId="{72DAE126-6315-498B-A9B6-B3AD1128C4C3}" destId="{E7290F7A-8FB5-44D6-9E94-8A73065AD925}" srcOrd="0" destOrd="0" parTransId="{6FF90E24-77C3-474F-B401-6CE4090B0C00}" sibTransId="{800E0955-C5A6-4BCF-9368-33A69E297629}"/>
    <dgm:cxn modelId="{62AD4D25-C061-455A-9F7F-894C9BFBA0E1}" type="presOf" srcId="{40C95E97-6CA3-432D-BB65-5317F21CB984}" destId="{E041EDE4-934D-46F6-9DD0-9DB281D922D8}" srcOrd="0" destOrd="0" presId="urn:microsoft.com/office/officeart/2005/8/layout/pyramid2"/>
    <dgm:cxn modelId="{A1AE0AF5-0025-4CF7-B377-B5BE6C980700}" type="presOf" srcId="{E7290F7A-8FB5-44D6-9E94-8A73065AD925}" destId="{45909DF8-6445-4FE7-AD03-D791BF54678C}" srcOrd="0" destOrd="0" presId="urn:microsoft.com/office/officeart/2005/8/layout/pyramid2"/>
    <dgm:cxn modelId="{5B14C152-4EFC-4855-AABA-A229819A7B3E}" type="presParOf" srcId="{1EDA6361-3035-4E72-BAA1-6AA602B02319}" destId="{4448B3C0-396A-4628-87F3-A8BF0AD710D1}" srcOrd="0" destOrd="0" presId="urn:microsoft.com/office/officeart/2005/8/layout/pyramid2"/>
    <dgm:cxn modelId="{E1AEBB81-F79F-409C-8B6E-D4CE10900A62}" type="presParOf" srcId="{1EDA6361-3035-4E72-BAA1-6AA602B02319}" destId="{B5591AD6-80BE-45F2-8FAC-9C5063653D59}" srcOrd="1" destOrd="0" presId="urn:microsoft.com/office/officeart/2005/8/layout/pyramid2"/>
    <dgm:cxn modelId="{88A54CCC-EFAD-433E-A407-F360A9EEC6D7}" type="presParOf" srcId="{B5591AD6-80BE-45F2-8FAC-9C5063653D59}" destId="{45909DF8-6445-4FE7-AD03-D791BF54678C}" srcOrd="0" destOrd="0" presId="urn:microsoft.com/office/officeart/2005/8/layout/pyramid2"/>
    <dgm:cxn modelId="{08046235-06B6-4ED3-885D-A182694B04C7}" type="presParOf" srcId="{B5591AD6-80BE-45F2-8FAC-9C5063653D59}" destId="{3463FECC-0758-435F-A33E-265272BA2460}" srcOrd="1" destOrd="0" presId="urn:microsoft.com/office/officeart/2005/8/layout/pyramid2"/>
    <dgm:cxn modelId="{64E2876F-9501-4D42-AB8B-C740E16D36E7}" type="presParOf" srcId="{B5591AD6-80BE-45F2-8FAC-9C5063653D59}" destId="{83024F8E-8831-43EF-BCFE-42023AA02532}" srcOrd="2" destOrd="0" presId="urn:microsoft.com/office/officeart/2005/8/layout/pyramid2"/>
    <dgm:cxn modelId="{7EF16EFF-0419-40B7-BC4E-BCBF7504BF09}" type="presParOf" srcId="{B5591AD6-80BE-45F2-8FAC-9C5063653D59}" destId="{1A39C8A5-DF86-4D9C-A095-A26026EAD285}" srcOrd="3" destOrd="0" presId="urn:microsoft.com/office/officeart/2005/8/layout/pyramid2"/>
    <dgm:cxn modelId="{DAB34A0F-3054-4DEF-B729-7D462B1B96B0}" type="presParOf" srcId="{B5591AD6-80BE-45F2-8FAC-9C5063653D59}" destId="{E041EDE4-934D-46F6-9DD0-9DB281D922D8}" srcOrd="4" destOrd="0" presId="urn:microsoft.com/office/officeart/2005/8/layout/pyramid2"/>
    <dgm:cxn modelId="{5731381F-0594-4A26-9243-4C49E0AC9224}" type="presParOf" srcId="{B5591AD6-80BE-45F2-8FAC-9C5063653D59}" destId="{BA2EEA4B-2319-4677-B68F-F146E1DBC1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AE7ECD0-13D8-4C4D-987A-4FAC6C2459CE}" type="doc">
      <dgm:prSet loTypeId="urn:microsoft.com/office/officeart/2005/8/layout/hList7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56956-BBDB-465D-A92E-735E6F9F0B9E}">
      <dgm:prSet phldrT="[Text]"/>
      <dgm:spPr/>
      <dgm:t>
        <a:bodyPr/>
        <a:lstStyle/>
        <a:p>
          <a:r>
            <a:rPr lang="en-US" err="1"/>
            <a:t>Huella</a:t>
          </a:r>
          <a:r>
            <a:rPr lang="en-US"/>
            <a:t> de </a:t>
          </a:r>
          <a:r>
            <a:rPr lang="en-US" err="1"/>
            <a:t>carbono</a:t>
          </a:r>
          <a:endParaRPr lang="en-US"/>
        </a:p>
      </dgm:t>
    </dgm:pt>
    <dgm:pt modelId="{E3539EA1-2178-4777-ADFC-7D387F22C798}" type="parTrans" cxnId="{F9087907-19FF-4DE1-896C-CEB172AB7CAA}">
      <dgm:prSet/>
      <dgm:spPr/>
      <dgm:t>
        <a:bodyPr/>
        <a:lstStyle/>
        <a:p>
          <a:endParaRPr lang="en-US"/>
        </a:p>
      </dgm:t>
    </dgm:pt>
    <dgm:pt modelId="{61263227-C483-4EED-974B-8B69DBC5ECA9}" type="sibTrans" cxnId="{F9087907-19FF-4DE1-896C-CEB172AB7CAA}">
      <dgm:prSet/>
      <dgm:spPr/>
      <dgm:t>
        <a:bodyPr/>
        <a:lstStyle/>
        <a:p>
          <a:endParaRPr lang="en-US"/>
        </a:p>
      </dgm:t>
    </dgm:pt>
    <dgm:pt modelId="{BF7BD25E-882D-4444-8722-BC2A34C1CBB0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err="1"/>
            <a:t>Consumo</a:t>
          </a:r>
          <a:r>
            <a:rPr lang="en-US"/>
            <a:t> y </a:t>
          </a:r>
          <a:r>
            <a:rPr lang="en-US" err="1"/>
            <a:t>ahorro</a:t>
          </a:r>
          <a:r>
            <a:rPr lang="en-US"/>
            <a:t> </a:t>
          </a:r>
          <a:r>
            <a:rPr lang="en-US" err="1"/>
            <a:t>etico</a:t>
          </a:r>
          <a:endParaRPr lang="en-US"/>
        </a:p>
      </dgm:t>
    </dgm:pt>
    <dgm:pt modelId="{E92BEE0F-A5B3-4671-8E9F-C5F488ADB722}" type="parTrans" cxnId="{56839423-BF38-46CD-A4CD-081B45DCA722}">
      <dgm:prSet/>
      <dgm:spPr/>
      <dgm:t>
        <a:bodyPr/>
        <a:lstStyle/>
        <a:p>
          <a:endParaRPr lang="en-US"/>
        </a:p>
      </dgm:t>
    </dgm:pt>
    <dgm:pt modelId="{3D926BDC-8D59-4DEF-89B5-6D4844DCC277}" type="sibTrans" cxnId="{56839423-BF38-46CD-A4CD-081B45DCA722}">
      <dgm:prSet/>
      <dgm:spPr/>
      <dgm:t>
        <a:bodyPr/>
        <a:lstStyle/>
        <a:p>
          <a:endParaRPr lang="en-US"/>
        </a:p>
      </dgm:t>
    </dgm:pt>
    <dgm:pt modelId="{B1E2D934-A6EB-4EF5-BCEC-F5A22EE1AD17}">
      <dgm:prSet phldrT="[Text]"/>
      <dgm:spPr/>
      <dgm:t>
        <a:bodyPr/>
        <a:lstStyle/>
        <a:p>
          <a:r>
            <a:rPr lang="en-US" err="1"/>
            <a:t>Voto</a:t>
          </a:r>
          <a:r>
            <a:rPr lang="en-US"/>
            <a:t> </a:t>
          </a:r>
          <a:r>
            <a:rPr lang="en-US" err="1"/>
            <a:t>consciente</a:t>
          </a:r>
          <a:endParaRPr lang="en-US"/>
        </a:p>
      </dgm:t>
    </dgm:pt>
    <dgm:pt modelId="{5D2CE6A8-B08B-46FF-AD50-0C726F393E47}" type="parTrans" cxnId="{ADC03CC0-3541-4FC2-858A-2AA27DC8F255}">
      <dgm:prSet/>
      <dgm:spPr/>
      <dgm:t>
        <a:bodyPr/>
        <a:lstStyle/>
        <a:p>
          <a:endParaRPr lang="en-US"/>
        </a:p>
      </dgm:t>
    </dgm:pt>
    <dgm:pt modelId="{6DB1FBEB-3271-46FD-B393-22456F36077E}" type="sibTrans" cxnId="{ADC03CC0-3541-4FC2-858A-2AA27DC8F255}">
      <dgm:prSet/>
      <dgm:spPr/>
      <dgm:t>
        <a:bodyPr/>
        <a:lstStyle/>
        <a:p>
          <a:endParaRPr lang="en-US"/>
        </a:p>
      </dgm:t>
    </dgm:pt>
    <dgm:pt modelId="{C438B173-4705-4AC1-B62D-635F4297E9EA}">
      <dgm:prSet phldrT="[Text]"/>
      <dgm:spPr/>
      <dgm:t>
        <a:bodyPr/>
        <a:lstStyle/>
        <a:p>
          <a:r>
            <a:rPr lang="en-US" err="1"/>
            <a:t>Impuesto</a:t>
          </a:r>
          <a:r>
            <a:rPr lang="en-US"/>
            <a:t> </a:t>
          </a:r>
          <a:r>
            <a:rPr lang="en-US" err="1"/>
            <a:t>responsable</a:t>
          </a:r>
          <a:endParaRPr lang="en-US"/>
        </a:p>
      </dgm:t>
    </dgm:pt>
    <dgm:pt modelId="{F39A8D2A-78A7-41BF-87ED-AF81CF46AB15}" type="parTrans" cxnId="{524C861F-BD4C-4162-9F7F-8139BF2959F0}">
      <dgm:prSet/>
      <dgm:spPr/>
      <dgm:t>
        <a:bodyPr/>
        <a:lstStyle/>
        <a:p>
          <a:endParaRPr lang="en-US"/>
        </a:p>
      </dgm:t>
    </dgm:pt>
    <dgm:pt modelId="{2AE20CE7-3BCB-42F9-84CC-4FC6939189B3}" type="sibTrans" cxnId="{524C861F-BD4C-4162-9F7F-8139BF2959F0}">
      <dgm:prSet/>
      <dgm:spPr/>
      <dgm:t>
        <a:bodyPr/>
        <a:lstStyle/>
        <a:p>
          <a:endParaRPr lang="en-US"/>
        </a:p>
      </dgm:t>
    </dgm:pt>
    <dgm:pt modelId="{D8022601-51D1-43B1-9E9F-10436C9F4B95}" type="pres">
      <dgm:prSet presAssocID="{CAE7ECD0-13D8-4C4D-987A-4FAC6C2459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9306E3-BDED-49B7-80D5-8A6C88A55EB2}" type="pres">
      <dgm:prSet presAssocID="{CAE7ECD0-13D8-4C4D-987A-4FAC6C2459CE}" presName="fgShape" presStyleLbl="fgShp" presStyleIdx="0" presStyleCnt="1"/>
      <dgm:spPr/>
    </dgm:pt>
    <dgm:pt modelId="{CD59D75A-665A-4B10-8A53-67B458D873C6}" type="pres">
      <dgm:prSet presAssocID="{CAE7ECD0-13D8-4C4D-987A-4FAC6C2459CE}" presName="linComp" presStyleCnt="0"/>
      <dgm:spPr/>
    </dgm:pt>
    <dgm:pt modelId="{DCAAE8C6-B414-487D-A223-D6BCCF79AEBB}" type="pres">
      <dgm:prSet presAssocID="{37356956-BBDB-465D-A92E-735E6F9F0B9E}" presName="compNode" presStyleCnt="0"/>
      <dgm:spPr/>
    </dgm:pt>
    <dgm:pt modelId="{0E2EAA95-4AA5-4075-94F3-A32D7474F814}" type="pres">
      <dgm:prSet presAssocID="{37356956-BBDB-465D-A92E-735E6F9F0B9E}" presName="bkgdShape" presStyleLbl="node1" presStyleIdx="0" presStyleCnt="4"/>
      <dgm:spPr/>
      <dgm:t>
        <a:bodyPr/>
        <a:lstStyle/>
        <a:p>
          <a:endParaRPr lang="en-US"/>
        </a:p>
      </dgm:t>
    </dgm:pt>
    <dgm:pt modelId="{27D49672-BB98-48FF-B615-0507B1F1EE20}" type="pres">
      <dgm:prSet presAssocID="{37356956-BBDB-465D-A92E-735E6F9F0B9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63601-9715-4389-8DCF-A203AFEEA8D4}" type="pres">
      <dgm:prSet presAssocID="{37356956-BBDB-465D-A92E-735E6F9F0B9E}" presName="invisiNode" presStyleLbl="node1" presStyleIdx="0" presStyleCnt="4"/>
      <dgm:spPr/>
    </dgm:pt>
    <dgm:pt modelId="{06FB1CAA-481A-403B-8F3E-7193E6B49A98}" type="pres">
      <dgm:prSet presAssocID="{37356956-BBDB-465D-A92E-735E6F9F0B9E}" presName="imagNode" presStyleLbl="fgImgPlace1" presStyleIdx="0" presStyleCnt="4"/>
      <dgm:spPr/>
    </dgm:pt>
    <dgm:pt modelId="{701BEB99-1457-4C57-ABCB-E05BF9E15207}" type="pres">
      <dgm:prSet presAssocID="{61263227-C483-4EED-974B-8B69DBC5EC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D5C3EE-EE8A-4411-9CCA-638EF1FF8661}" type="pres">
      <dgm:prSet presAssocID="{BF7BD25E-882D-4444-8722-BC2A34C1CBB0}" presName="compNode" presStyleCnt="0"/>
      <dgm:spPr/>
    </dgm:pt>
    <dgm:pt modelId="{6E8E4DDC-4373-4D6B-AEA7-0996791A4F7A}" type="pres">
      <dgm:prSet presAssocID="{BF7BD25E-882D-4444-8722-BC2A34C1CBB0}" presName="bkgdShape" presStyleLbl="node1" presStyleIdx="1" presStyleCnt="4" custLinFactNeighborX="1250" custLinFactNeighborY="-14"/>
      <dgm:spPr/>
      <dgm:t>
        <a:bodyPr/>
        <a:lstStyle/>
        <a:p>
          <a:endParaRPr lang="en-US"/>
        </a:p>
      </dgm:t>
    </dgm:pt>
    <dgm:pt modelId="{099F9003-2119-4BC1-920A-617A3CE535A3}" type="pres">
      <dgm:prSet presAssocID="{BF7BD25E-882D-4444-8722-BC2A34C1CBB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0EBEB-BAD0-413B-B789-677EF119A08B}" type="pres">
      <dgm:prSet presAssocID="{BF7BD25E-882D-4444-8722-BC2A34C1CBB0}" presName="invisiNode" presStyleLbl="node1" presStyleIdx="1" presStyleCnt="4"/>
      <dgm:spPr/>
    </dgm:pt>
    <dgm:pt modelId="{1CEA8B17-8EAB-469B-A2F7-F09C15FE3CDD}" type="pres">
      <dgm:prSet presAssocID="{BF7BD25E-882D-4444-8722-BC2A34C1CBB0}" presName="imagNode" presStyleLbl="fgImgPlace1" presStyleIdx="1" presStyleCnt="4" custLinFactNeighborX="-2961" custLinFactNeighborY="380"/>
      <dgm:spPr/>
    </dgm:pt>
    <dgm:pt modelId="{D273284B-5835-49AE-ACDE-E8A3C0BFBB1B}" type="pres">
      <dgm:prSet presAssocID="{3D926BDC-8D59-4DEF-89B5-6D4844DCC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7BB6B9-2BE6-462F-AD9D-0CD4752BF864}" type="pres">
      <dgm:prSet presAssocID="{B1E2D934-A6EB-4EF5-BCEC-F5A22EE1AD17}" presName="compNode" presStyleCnt="0"/>
      <dgm:spPr/>
    </dgm:pt>
    <dgm:pt modelId="{0135F707-BEF1-4761-8D63-953382CAEB71}" type="pres">
      <dgm:prSet presAssocID="{B1E2D934-A6EB-4EF5-BCEC-F5A22EE1AD17}" presName="bkgdShape" presStyleLbl="node1" presStyleIdx="2" presStyleCnt="4"/>
      <dgm:spPr/>
      <dgm:t>
        <a:bodyPr/>
        <a:lstStyle/>
        <a:p>
          <a:endParaRPr lang="en-US"/>
        </a:p>
      </dgm:t>
    </dgm:pt>
    <dgm:pt modelId="{71D8957B-4E5A-490E-B854-EB84FF4B0146}" type="pres">
      <dgm:prSet presAssocID="{B1E2D934-A6EB-4EF5-BCEC-F5A22EE1AD1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9C669-B92B-4392-8186-0034923F43C6}" type="pres">
      <dgm:prSet presAssocID="{B1E2D934-A6EB-4EF5-BCEC-F5A22EE1AD17}" presName="invisiNode" presStyleLbl="node1" presStyleIdx="2" presStyleCnt="4"/>
      <dgm:spPr/>
    </dgm:pt>
    <dgm:pt modelId="{40EBEF17-F941-464F-B370-F3C7F7FC161F}" type="pres">
      <dgm:prSet presAssocID="{B1E2D934-A6EB-4EF5-BCEC-F5A22EE1AD17}" presName="imagNode" presStyleLbl="fgImgPlace1" presStyleIdx="2" presStyleCnt="4"/>
      <dgm:spPr/>
    </dgm:pt>
    <dgm:pt modelId="{9ED29680-52D5-4645-9D8D-8A4F03989A8E}" type="pres">
      <dgm:prSet presAssocID="{6DB1FBEB-3271-46FD-B393-22456F3607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C2C7DB-47E5-467E-BDF6-2A7067AB356E}" type="pres">
      <dgm:prSet presAssocID="{C438B173-4705-4AC1-B62D-635F4297E9EA}" presName="compNode" presStyleCnt="0"/>
      <dgm:spPr/>
    </dgm:pt>
    <dgm:pt modelId="{37E37C1F-3CEA-433D-9E1A-4EE0C68F0369}" type="pres">
      <dgm:prSet presAssocID="{C438B173-4705-4AC1-B62D-635F4297E9EA}" presName="bkgdShape" presStyleLbl="node1" presStyleIdx="3" presStyleCnt="4" custLinFactNeighborX="9821" custLinFactNeighborY="-2061"/>
      <dgm:spPr/>
      <dgm:t>
        <a:bodyPr/>
        <a:lstStyle/>
        <a:p>
          <a:endParaRPr lang="en-US"/>
        </a:p>
      </dgm:t>
    </dgm:pt>
    <dgm:pt modelId="{9E8C32C1-60EF-4EBC-AFFD-FDB12E541AAB}" type="pres">
      <dgm:prSet presAssocID="{C438B173-4705-4AC1-B62D-635F4297E9E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DE7EF-C211-42C2-A04D-4325D946DEBB}" type="pres">
      <dgm:prSet presAssocID="{C438B173-4705-4AC1-B62D-635F4297E9EA}" presName="invisiNode" presStyleLbl="node1" presStyleIdx="3" presStyleCnt="4"/>
      <dgm:spPr/>
    </dgm:pt>
    <dgm:pt modelId="{0DF58135-4A19-4D57-A100-31F54C9C5505}" type="pres">
      <dgm:prSet presAssocID="{C438B173-4705-4AC1-B62D-635F4297E9EA}" presName="imagNode" presStyleLbl="fgImgPlace1" presStyleIdx="3" presStyleCnt="4"/>
      <dgm:spPr/>
    </dgm:pt>
  </dgm:ptLst>
  <dgm:cxnLst>
    <dgm:cxn modelId="{1EB13C08-9567-4AC5-87FC-354652B10C7B}" type="presOf" srcId="{61263227-C483-4EED-974B-8B69DBC5ECA9}" destId="{701BEB99-1457-4C57-ABCB-E05BF9E15207}" srcOrd="0" destOrd="0" presId="urn:microsoft.com/office/officeart/2005/8/layout/hList7#2"/>
    <dgm:cxn modelId="{50EF1F85-FABC-4931-8DC0-6F4921164208}" type="presOf" srcId="{37356956-BBDB-465D-A92E-735E6F9F0B9E}" destId="{0E2EAA95-4AA5-4075-94F3-A32D7474F814}" srcOrd="0" destOrd="0" presId="urn:microsoft.com/office/officeart/2005/8/layout/hList7#2"/>
    <dgm:cxn modelId="{0608B10B-E17E-4AA0-9FAA-A9B95C0889DB}" type="presOf" srcId="{BF7BD25E-882D-4444-8722-BC2A34C1CBB0}" destId="{6E8E4DDC-4373-4D6B-AEA7-0996791A4F7A}" srcOrd="0" destOrd="0" presId="urn:microsoft.com/office/officeart/2005/8/layout/hList7#2"/>
    <dgm:cxn modelId="{08D9C713-57E3-4801-B01A-2308E934879F}" type="presOf" srcId="{CAE7ECD0-13D8-4C4D-987A-4FAC6C2459CE}" destId="{D8022601-51D1-43B1-9E9F-10436C9F4B95}" srcOrd="0" destOrd="0" presId="urn:microsoft.com/office/officeart/2005/8/layout/hList7#2"/>
    <dgm:cxn modelId="{492E027B-979B-474D-845F-FCB942C0BDBE}" type="presOf" srcId="{BF7BD25E-882D-4444-8722-BC2A34C1CBB0}" destId="{099F9003-2119-4BC1-920A-617A3CE535A3}" srcOrd="1" destOrd="0" presId="urn:microsoft.com/office/officeart/2005/8/layout/hList7#2"/>
    <dgm:cxn modelId="{524C861F-BD4C-4162-9F7F-8139BF2959F0}" srcId="{CAE7ECD0-13D8-4C4D-987A-4FAC6C2459CE}" destId="{C438B173-4705-4AC1-B62D-635F4297E9EA}" srcOrd="3" destOrd="0" parTransId="{F39A8D2A-78A7-41BF-87ED-AF81CF46AB15}" sibTransId="{2AE20CE7-3BCB-42F9-84CC-4FC6939189B3}"/>
    <dgm:cxn modelId="{B29CD406-D111-4468-A96C-3E22C30E234E}" type="presOf" srcId="{C438B173-4705-4AC1-B62D-635F4297E9EA}" destId="{37E37C1F-3CEA-433D-9E1A-4EE0C68F0369}" srcOrd="0" destOrd="0" presId="urn:microsoft.com/office/officeart/2005/8/layout/hList7#2"/>
    <dgm:cxn modelId="{56839423-BF38-46CD-A4CD-081B45DCA722}" srcId="{CAE7ECD0-13D8-4C4D-987A-4FAC6C2459CE}" destId="{BF7BD25E-882D-4444-8722-BC2A34C1CBB0}" srcOrd="1" destOrd="0" parTransId="{E92BEE0F-A5B3-4671-8E9F-C5F488ADB722}" sibTransId="{3D926BDC-8D59-4DEF-89B5-6D4844DCC277}"/>
    <dgm:cxn modelId="{F464C51A-2F89-4969-B317-8AC8167C072D}" type="presOf" srcId="{B1E2D934-A6EB-4EF5-BCEC-F5A22EE1AD17}" destId="{71D8957B-4E5A-490E-B854-EB84FF4B0146}" srcOrd="1" destOrd="0" presId="urn:microsoft.com/office/officeart/2005/8/layout/hList7#2"/>
    <dgm:cxn modelId="{AE149734-16DD-404C-96B8-C4B56B3267A8}" type="presOf" srcId="{6DB1FBEB-3271-46FD-B393-22456F36077E}" destId="{9ED29680-52D5-4645-9D8D-8A4F03989A8E}" srcOrd="0" destOrd="0" presId="urn:microsoft.com/office/officeart/2005/8/layout/hList7#2"/>
    <dgm:cxn modelId="{ADC03CC0-3541-4FC2-858A-2AA27DC8F255}" srcId="{CAE7ECD0-13D8-4C4D-987A-4FAC6C2459CE}" destId="{B1E2D934-A6EB-4EF5-BCEC-F5A22EE1AD17}" srcOrd="2" destOrd="0" parTransId="{5D2CE6A8-B08B-46FF-AD50-0C726F393E47}" sibTransId="{6DB1FBEB-3271-46FD-B393-22456F36077E}"/>
    <dgm:cxn modelId="{F9087907-19FF-4DE1-896C-CEB172AB7CAA}" srcId="{CAE7ECD0-13D8-4C4D-987A-4FAC6C2459CE}" destId="{37356956-BBDB-465D-A92E-735E6F9F0B9E}" srcOrd="0" destOrd="0" parTransId="{E3539EA1-2178-4777-ADFC-7D387F22C798}" sibTransId="{61263227-C483-4EED-974B-8B69DBC5ECA9}"/>
    <dgm:cxn modelId="{FBC264CF-F5BA-4C43-AD06-559F1734351B}" type="presOf" srcId="{B1E2D934-A6EB-4EF5-BCEC-F5A22EE1AD17}" destId="{0135F707-BEF1-4761-8D63-953382CAEB71}" srcOrd="0" destOrd="0" presId="urn:microsoft.com/office/officeart/2005/8/layout/hList7#2"/>
    <dgm:cxn modelId="{A86BDCD0-5912-48DF-90CB-F50D71CFA4C4}" type="presOf" srcId="{3D926BDC-8D59-4DEF-89B5-6D4844DCC277}" destId="{D273284B-5835-49AE-ACDE-E8A3C0BFBB1B}" srcOrd="0" destOrd="0" presId="urn:microsoft.com/office/officeart/2005/8/layout/hList7#2"/>
    <dgm:cxn modelId="{83AD6251-36CD-40FC-BFA9-667A6C3A0DE3}" type="presOf" srcId="{37356956-BBDB-465D-A92E-735E6F9F0B9E}" destId="{27D49672-BB98-48FF-B615-0507B1F1EE20}" srcOrd="1" destOrd="0" presId="urn:microsoft.com/office/officeart/2005/8/layout/hList7#2"/>
    <dgm:cxn modelId="{42BADAB5-423A-4D23-9C1C-1D720B6F0325}" type="presOf" srcId="{C438B173-4705-4AC1-B62D-635F4297E9EA}" destId="{9E8C32C1-60EF-4EBC-AFFD-FDB12E541AAB}" srcOrd="1" destOrd="0" presId="urn:microsoft.com/office/officeart/2005/8/layout/hList7#2"/>
    <dgm:cxn modelId="{D6969F72-B087-4DB7-A20D-6C0E7F7C99DD}" type="presParOf" srcId="{D8022601-51D1-43B1-9E9F-10436C9F4B95}" destId="{F79306E3-BDED-49B7-80D5-8A6C88A55EB2}" srcOrd="0" destOrd="0" presId="urn:microsoft.com/office/officeart/2005/8/layout/hList7#2"/>
    <dgm:cxn modelId="{EE05593A-2CF1-4755-912F-051F74F242E2}" type="presParOf" srcId="{D8022601-51D1-43B1-9E9F-10436C9F4B95}" destId="{CD59D75A-665A-4B10-8A53-67B458D873C6}" srcOrd="1" destOrd="0" presId="urn:microsoft.com/office/officeart/2005/8/layout/hList7#2"/>
    <dgm:cxn modelId="{B14AE690-7503-48EF-B4CC-6A2C3FB31333}" type="presParOf" srcId="{CD59D75A-665A-4B10-8A53-67B458D873C6}" destId="{DCAAE8C6-B414-487D-A223-D6BCCF79AEBB}" srcOrd="0" destOrd="0" presId="urn:microsoft.com/office/officeart/2005/8/layout/hList7#2"/>
    <dgm:cxn modelId="{91842033-8E83-469E-A7ED-11D48D480D46}" type="presParOf" srcId="{DCAAE8C6-B414-487D-A223-D6BCCF79AEBB}" destId="{0E2EAA95-4AA5-4075-94F3-A32D7474F814}" srcOrd="0" destOrd="0" presId="urn:microsoft.com/office/officeart/2005/8/layout/hList7#2"/>
    <dgm:cxn modelId="{2A23BA4A-3636-4B45-A284-EBC92D6EF338}" type="presParOf" srcId="{DCAAE8C6-B414-487D-A223-D6BCCF79AEBB}" destId="{27D49672-BB98-48FF-B615-0507B1F1EE20}" srcOrd="1" destOrd="0" presId="urn:microsoft.com/office/officeart/2005/8/layout/hList7#2"/>
    <dgm:cxn modelId="{68B3E550-7F82-4AFD-911C-78B25ACD12D6}" type="presParOf" srcId="{DCAAE8C6-B414-487D-A223-D6BCCF79AEBB}" destId="{FC363601-9715-4389-8DCF-A203AFEEA8D4}" srcOrd="2" destOrd="0" presId="urn:microsoft.com/office/officeart/2005/8/layout/hList7#2"/>
    <dgm:cxn modelId="{E0DDF2D4-DF79-4C29-AA67-C7D9BA8AD22E}" type="presParOf" srcId="{DCAAE8C6-B414-487D-A223-D6BCCF79AEBB}" destId="{06FB1CAA-481A-403B-8F3E-7193E6B49A98}" srcOrd="3" destOrd="0" presId="urn:microsoft.com/office/officeart/2005/8/layout/hList7#2"/>
    <dgm:cxn modelId="{6F436604-4E87-4FEB-A3FD-BB6FB9B2A927}" type="presParOf" srcId="{CD59D75A-665A-4B10-8A53-67B458D873C6}" destId="{701BEB99-1457-4C57-ABCB-E05BF9E15207}" srcOrd="1" destOrd="0" presId="urn:microsoft.com/office/officeart/2005/8/layout/hList7#2"/>
    <dgm:cxn modelId="{2A985697-3139-4EB8-8CC5-9AC3E31E4C48}" type="presParOf" srcId="{CD59D75A-665A-4B10-8A53-67B458D873C6}" destId="{2BD5C3EE-EE8A-4411-9CCA-638EF1FF8661}" srcOrd="2" destOrd="0" presId="urn:microsoft.com/office/officeart/2005/8/layout/hList7#2"/>
    <dgm:cxn modelId="{E420689A-3EBB-4D8B-AA92-688CAB0845B6}" type="presParOf" srcId="{2BD5C3EE-EE8A-4411-9CCA-638EF1FF8661}" destId="{6E8E4DDC-4373-4D6B-AEA7-0996791A4F7A}" srcOrd="0" destOrd="0" presId="urn:microsoft.com/office/officeart/2005/8/layout/hList7#2"/>
    <dgm:cxn modelId="{86105FB7-BA3A-4F87-8E95-5C2045008EBB}" type="presParOf" srcId="{2BD5C3EE-EE8A-4411-9CCA-638EF1FF8661}" destId="{099F9003-2119-4BC1-920A-617A3CE535A3}" srcOrd="1" destOrd="0" presId="urn:microsoft.com/office/officeart/2005/8/layout/hList7#2"/>
    <dgm:cxn modelId="{39C1BA4F-D628-4649-AB79-DC9DFA8EC848}" type="presParOf" srcId="{2BD5C3EE-EE8A-4411-9CCA-638EF1FF8661}" destId="{BD20EBEB-BAD0-413B-B789-677EF119A08B}" srcOrd="2" destOrd="0" presId="urn:microsoft.com/office/officeart/2005/8/layout/hList7#2"/>
    <dgm:cxn modelId="{171726E9-E68B-4F47-A9BA-65B016ED0770}" type="presParOf" srcId="{2BD5C3EE-EE8A-4411-9CCA-638EF1FF8661}" destId="{1CEA8B17-8EAB-469B-A2F7-F09C15FE3CDD}" srcOrd="3" destOrd="0" presId="urn:microsoft.com/office/officeart/2005/8/layout/hList7#2"/>
    <dgm:cxn modelId="{C3E2E42F-E449-4EA4-BF15-4C12CE7CC556}" type="presParOf" srcId="{CD59D75A-665A-4B10-8A53-67B458D873C6}" destId="{D273284B-5835-49AE-ACDE-E8A3C0BFBB1B}" srcOrd="3" destOrd="0" presId="urn:microsoft.com/office/officeart/2005/8/layout/hList7#2"/>
    <dgm:cxn modelId="{AE187049-9AA6-4F5D-ABB7-96110C51C68E}" type="presParOf" srcId="{CD59D75A-665A-4B10-8A53-67B458D873C6}" destId="{077BB6B9-2BE6-462F-AD9D-0CD4752BF864}" srcOrd="4" destOrd="0" presId="urn:microsoft.com/office/officeart/2005/8/layout/hList7#2"/>
    <dgm:cxn modelId="{103027BB-4AD2-4924-AE59-581260F0A137}" type="presParOf" srcId="{077BB6B9-2BE6-462F-AD9D-0CD4752BF864}" destId="{0135F707-BEF1-4761-8D63-953382CAEB71}" srcOrd="0" destOrd="0" presId="urn:microsoft.com/office/officeart/2005/8/layout/hList7#2"/>
    <dgm:cxn modelId="{E9205598-4F12-45F6-ABD5-435D7BADEA63}" type="presParOf" srcId="{077BB6B9-2BE6-462F-AD9D-0CD4752BF864}" destId="{71D8957B-4E5A-490E-B854-EB84FF4B0146}" srcOrd="1" destOrd="0" presId="urn:microsoft.com/office/officeart/2005/8/layout/hList7#2"/>
    <dgm:cxn modelId="{FC4FB024-8E5A-4E7D-9856-C08F235EC6FE}" type="presParOf" srcId="{077BB6B9-2BE6-462F-AD9D-0CD4752BF864}" destId="{4369C669-B92B-4392-8186-0034923F43C6}" srcOrd="2" destOrd="0" presId="urn:microsoft.com/office/officeart/2005/8/layout/hList7#2"/>
    <dgm:cxn modelId="{B0763EBD-A153-4B51-8625-D7704106ADAA}" type="presParOf" srcId="{077BB6B9-2BE6-462F-AD9D-0CD4752BF864}" destId="{40EBEF17-F941-464F-B370-F3C7F7FC161F}" srcOrd="3" destOrd="0" presId="urn:microsoft.com/office/officeart/2005/8/layout/hList7#2"/>
    <dgm:cxn modelId="{C778EA88-01E7-44D2-BFD6-8133C303A889}" type="presParOf" srcId="{CD59D75A-665A-4B10-8A53-67B458D873C6}" destId="{9ED29680-52D5-4645-9D8D-8A4F03989A8E}" srcOrd="5" destOrd="0" presId="urn:microsoft.com/office/officeart/2005/8/layout/hList7#2"/>
    <dgm:cxn modelId="{58E2C15A-51A6-43D1-A4BB-68EE64E9EC80}" type="presParOf" srcId="{CD59D75A-665A-4B10-8A53-67B458D873C6}" destId="{13C2C7DB-47E5-467E-BDF6-2A7067AB356E}" srcOrd="6" destOrd="0" presId="urn:microsoft.com/office/officeart/2005/8/layout/hList7#2"/>
    <dgm:cxn modelId="{B5C905C7-9CB3-4C40-A98B-BAF043C0B5AE}" type="presParOf" srcId="{13C2C7DB-47E5-467E-BDF6-2A7067AB356E}" destId="{37E37C1F-3CEA-433D-9E1A-4EE0C68F0369}" srcOrd="0" destOrd="0" presId="urn:microsoft.com/office/officeart/2005/8/layout/hList7#2"/>
    <dgm:cxn modelId="{398E3F60-2958-4880-8331-6A901999D532}" type="presParOf" srcId="{13C2C7DB-47E5-467E-BDF6-2A7067AB356E}" destId="{9E8C32C1-60EF-4EBC-AFFD-FDB12E541AAB}" srcOrd="1" destOrd="0" presId="urn:microsoft.com/office/officeart/2005/8/layout/hList7#2"/>
    <dgm:cxn modelId="{E57EE0F5-5F62-47F5-B3D1-ED4B2B956258}" type="presParOf" srcId="{13C2C7DB-47E5-467E-BDF6-2A7067AB356E}" destId="{837DE7EF-C211-42C2-A04D-4325D946DEBB}" srcOrd="2" destOrd="0" presId="urn:microsoft.com/office/officeart/2005/8/layout/hList7#2"/>
    <dgm:cxn modelId="{3C548E7F-B44C-4E33-8125-B0510E52A4DF}" type="presParOf" srcId="{13C2C7DB-47E5-467E-BDF6-2A7067AB356E}" destId="{0DF58135-4A19-4D57-A100-31F54C9C55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72CB07-9F37-47BE-B0AE-4ECD3DD50F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908D6D7-4127-44AF-8122-1AD3F43CD1A7}">
      <dgm:prSet phldrT="[Text]" custT="1"/>
      <dgm:spPr/>
      <dgm:t>
        <a:bodyPr/>
        <a:lstStyle/>
        <a:p>
          <a:r>
            <a:rPr lang="es-MX" sz="1100" dirty="0"/>
            <a:t>Ejercicio (</a:t>
          </a:r>
          <a:r>
            <a:rPr lang="es-MX" sz="900" dirty="0"/>
            <a:t>consciente) de Libertad hacia el bien común</a:t>
          </a:r>
          <a:endParaRPr lang="es-MX" sz="1100" dirty="0"/>
        </a:p>
      </dgm:t>
    </dgm:pt>
    <dgm:pt modelId="{B01048D3-8FE3-410E-8813-F8616ED60D2B}" type="parTrans" cxnId="{BBFC8448-D515-4F9E-BB71-FA75223041FF}">
      <dgm:prSet/>
      <dgm:spPr/>
      <dgm:t>
        <a:bodyPr/>
        <a:lstStyle/>
        <a:p>
          <a:endParaRPr lang="es-MX"/>
        </a:p>
      </dgm:t>
    </dgm:pt>
    <dgm:pt modelId="{69DC2553-8D42-4B30-84DE-2B6EBCB248C3}" type="sibTrans" cxnId="{BBFC8448-D515-4F9E-BB71-FA75223041FF}">
      <dgm:prSet/>
      <dgm:spPr/>
      <dgm:t>
        <a:bodyPr/>
        <a:lstStyle/>
        <a:p>
          <a:endParaRPr lang="es-MX"/>
        </a:p>
      </dgm:t>
    </dgm:pt>
    <dgm:pt modelId="{4D2EEFFE-0CDB-4776-AB07-895BCF7414B3}">
      <dgm:prSet phldrT="[Text]" custT="1"/>
      <dgm:spPr/>
      <dgm:t>
        <a:bodyPr/>
        <a:lstStyle/>
        <a:p>
          <a:r>
            <a:rPr lang="es-MX" sz="1600" dirty="0"/>
            <a:t>Empatía</a:t>
          </a:r>
        </a:p>
      </dgm:t>
    </dgm:pt>
    <dgm:pt modelId="{209197E6-0C93-48D4-8A94-5530B24B0C96}" type="parTrans" cxnId="{BD7442D9-206A-4975-A377-528E0E78D49C}">
      <dgm:prSet/>
      <dgm:spPr/>
      <dgm:t>
        <a:bodyPr/>
        <a:lstStyle/>
        <a:p>
          <a:endParaRPr lang="es-MX"/>
        </a:p>
      </dgm:t>
    </dgm:pt>
    <dgm:pt modelId="{FCE0DC8F-1F4F-4AE4-BCF3-E880EC5F6692}" type="sibTrans" cxnId="{BD7442D9-206A-4975-A377-528E0E78D49C}">
      <dgm:prSet/>
      <dgm:spPr/>
      <dgm:t>
        <a:bodyPr/>
        <a:lstStyle/>
        <a:p>
          <a:endParaRPr lang="es-MX"/>
        </a:p>
      </dgm:t>
    </dgm:pt>
    <dgm:pt modelId="{F9AA2858-D96E-47ED-B8A5-5919C40204E4}">
      <dgm:prSet phldrT="[Text]" custT="1"/>
      <dgm:spPr/>
      <dgm:t>
        <a:bodyPr/>
        <a:lstStyle/>
        <a:p>
          <a:r>
            <a:rPr lang="es-MX" sz="1200" dirty="0"/>
            <a:t>Información</a:t>
          </a:r>
        </a:p>
      </dgm:t>
    </dgm:pt>
    <dgm:pt modelId="{71D68ACF-8839-4221-B210-2ABF99D48C8F}" type="parTrans" cxnId="{781BA015-7079-4227-9D31-F65AD83A7552}">
      <dgm:prSet/>
      <dgm:spPr/>
      <dgm:t>
        <a:bodyPr/>
        <a:lstStyle/>
        <a:p>
          <a:endParaRPr lang="es-MX"/>
        </a:p>
      </dgm:t>
    </dgm:pt>
    <dgm:pt modelId="{84ECF1B7-07A6-4CFB-AE64-7C9DD2D74B43}" type="sibTrans" cxnId="{781BA015-7079-4227-9D31-F65AD83A7552}">
      <dgm:prSet/>
      <dgm:spPr/>
      <dgm:t>
        <a:bodyPr/>
        <a:lstStyle/>
        <a:p>
          <a:endParaRPr lang="es-MX"/>
        </a:p>
      </dgm:t>
    </dgm:pt>
    <dgm:pt modelId="{EF5F277A-5537-4EB4-8E81-3F2C09816360}" type="pres">
      <dgm:prSet presAssocID="{6772CB07-9F37-47BE-B0AE-4ECD3DD50F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5DBE9B3-F405-45A6-8F61-AAE2B38CDD58}" type="pres">
      <dgm:prSet presAssocID="{0908D6D7-4127-44AF-8122-1AD3F43CD1A7}" presName="hierRoot1" presStyleCnt="0"/>
      <dgm:spPr/>
    </dgm:pt>
    <dgm:pt modelId="{E4BC465E-579A-4250-810D-AD8AF728BB4E}" type="pres">
      <dgm:prSet presAssocID="{0908D6D7-4127-44AF-8122-1AD3F43CD1A7}" presName="composite" presStyleCnt="0"/>
      <dgm:spPr/>
    </dgm:pt>
    <dgm:pt modelId="{D264364B-2B3C-4E3A-AFC4-47B2C498196A}" type="pres">
      <dgm:prSet presAssocID="{0908D6D7-4127-44AF-8122-1AD3F43CD1A7}" presName="background" presStyleLbl="node0" presStyleIdx="0" presStyleCnt="1"/>
      <dgm:spPr/>
    </dgm:pt>
    <dgm:pt modelId="{74025DA2-B342-45A3-A48F-D65F2AA44389}" type="pres">
      <dgm:prSet presAssocID="{0908D6D7-4127-44AF-8122-1AD3F43CD1A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52503-F5C6-496B-92AC-5D35E3CDB90B}" type="pres">
      <dgm:prSet presAssocID="{0908D6D7-4127-44AF-8122-1AD3F43CD1A7}" presName="hierChild2" presStyleCnt="0"/>
      <dgm:spPr/>
    </dgm:pt>
    <dgm:pt modelId="{FD868378-07C8-41DC-A83A-46C26FABFEE7}" type="pres">
      <dgm:prSet presAssocID="{209197E6-0C93-48D4-8A94-5530B24B0C9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209B845-734E-4981-A970-11C363968E57}" type="pres">
      <dgm:prSet presAssocID="{4D2EEFFE-0CDB-4776-AB07-895BCF7414B3}" presName="hierRoot2" presStyleCnt="0"/>
      <dgm:spPr/>
    </dgm:pt>
    <dgm:pt modelId="{CB7607A1-E0E4-4B7A-A236-F3DB8D738E66}" type="pres">
      <dgm:prSet presAssocID="{4D2EEFFE-0CDB-4776-AB07-895BCF7414B3}" presName="composite2" presStyleCnt="0"/>
      <dgm:spPr/>
    </dgm:pt>
    <dgm:pt modelId="{07F7029B-BE36-4234-925A-3BE6FE167202}" type="pres">
      <dgm:prSet presAssocID="{4D2EEFFE-0CDB-4776-AB07-895BCF7414B3}" presName="background2" presStyleLbl="node2" presStyleIdx="0" presStyleCnt="2"/>
      <dgm:spPr/>
    </dgm:pt>
    <dgm:pt modelId="{43EF6B2A-6815-4E98-B916-F5B45395FEC7}" type="pres">
      <dgm:prSet presAssocID="{4D2EEFFE-0CDB-4776-AB07-895BCF7414B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3C4F82-3772-40FE-A1DF-2BA6B1C98F98}" type="pres">
      <dgm:prSet presAssocID="{4D2EEFFE-0CDB-4776-AB07-895BCF7414B3}" presName="hierChild3" presStyleCnt="0"/>
      <dgm:spPr/>
    </dgm:pt>
    <dgm:pt modelId="{C6169A1D-886D-400D-98B2-04AC9A408894}" type="pres">
      <dgm:prSet presAssocID="{71D68ACF-8839-4221-B210-2ABF99D48C8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CF0D087-5AE3-4A98-9055-DE3D885E60F2}" type="pres">
      <dgm:prSet presAssocID="{F9AA2858-D96E-47ED-B8A5-5919C40204E4}" presName="hierRoot2" presStyleCnt="0"/>
      <dgm:spPr/>
    </dgm:pt>
    <dgm:pt modelId="{C060C711-C4F9-4BA8-AA45-30FECFF16ED9}" type="pres">
      <dgm:prSet presAssocID="{F9AA2858-D96E-47ED-B8A5-5919C40204E4}" presName="composite2" presStyleCnt="0"/>
      <dgm:spPr/>
    </dgm:pt>
    <dgm:pt modelId="{EB4FF6B5-6081-42DC-892A-D123373019AB}" type="pres">
      <dgm:prSet presAssocID="{F9AA2858-D96E-47ED-B8A5-5919C40204E4}" presName="background2" presStyleLbl="node2" presStyleIdx="1" presStyleCnt="2"/>
      <dgm:spPr/>
    </dgm:pt>
    <dgm:pt modelId="{9E68531F-D52C-444B-A3FB-2B05D5C52C9D}" type="pres">
      <dgm:prSet presAssocID="{F9AA2858-D96E-47ED-B8A5-5919C40204E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3F46CF-C7DA-4A34-9A3D-AD4F8A64DD22}" type="pres">
      <dgm:prSet presAssocID="{F9AA2858-D96E-47ED-B8A5-5919C40204E4}" presName="hierChild3" presStyleCnt="0"/>
      <dgm:spPr/>
    </dgm:pt>
  </dgm:ptLst>
  <dgm:cxnLst>
    <dgm:cxn modelId="{8639D26A-4240-4B95-A024-87DB96C53315}" type="presOf" srcId="{0908D6D7-4127-44AF-8122-1AD3F43CD1A7}" destId="{74025DA2-B342-45A3-A48F-D65F2AA44389}" srcOrd="0" destOrd="0" presId="urn:microsoft.com/office/officeart/2005/8/layout/hierarchy1"/>
    <dgm:cxn modelId="{BBFC8448-D515-4F9E-BB71-FA75223041FF}" srcId="{6772CB07-9F37-47BE-B0AE-4ECD3DD50FD9}" destId="{0908D6D7-4127-44AF-8122-1AD3F43CD1A7}" srcOrd="0" destOrd="0" parTransId="{B01048D3-8FE3-410E-8813-F8616ED60D2B}" sibTransId="{69DC2553-8D42-4B30-84DE-2B6EBCB248C3}"/>
    <dgm:cxn modelId="{781BA015-7079-4227-9D31-F65AD83A7552}" srcId="{0908D6D7-4127-44AF-8122-1AD3F43CD1A7}" destId="{F9AA2858-D96E-47ED-B8A5-5919C40204E4}" srcOrd="1" destOrd="0" parTransId="{71D68ACF-8839-4221-B210-2ABF99D48C8F}" sibTransId="{84ECF1B7-07A6-4CFB-AE64-7C9DD2D74B43}"/>
    <dgm:cxn modelId="{10DDE1E8-7293-4483-B1D8-99CC155AA80F}" type="presOf" srcId="{209197E6-0C93-48D4-8A94-5530B24B0C96}" destId="{FD868378-07C8-41DC-A83A-46C26FABFEE7}" srcOrd="0" destOrd="0" presId="urn:microsoft.com/office/officeart/2005/8/layout/hierarchy1"/>
    <dgm:cxn modelId="{BD7442D9-206A-4975-A377-528E0E78D49C}" srcId="{0908D6D7-4127-44AF-8122-1AD3F43CD1A7}" destId="{4D2EEFFE-0CDB-4776-AB07-895BCF7414B3}" srcOrd="0" destOrd="0" parTransId="{209197E6-0C93-48D4-8A94-5530B24B0C96}" sibTransId="{FCE0DC8F-1F4F-4AE4-BCF3-E880EC5F6692}"/>
    <dgm:cxn modelId="{4111015D-A321-4134-A360-3FEA82C7C70E}" type="presOf" srcId="{F9AA2858-D96E-47ED-B8A5-5919C40204E4}" destId="{9E68531F-D52C-444B-A3FB-2B05D5C52C9D}" srcOrd="0" destOrd="0" presId="urn:microsoft.com/office/officeart/2005/8/layout/hierarchy1"/>
    <dgm:cxn modelId="{F06A497A-63FE-4928-9E6B-F1BF4A613047}" type="presOf" srcId="{4D2EEFFE-0CDB-4776-AB07-895BCF7414B3}" destId="{43EF6B2A-6815-4E98-B916-F5B45395FEC7}" srcOrd="0" destOrd="0" presId="urn:microsoft.com/office/officeart/2005/8/layout/hierarchy1"/>
    <dgm:cxn modelId="{9A7BB084-95A8-481D-A76C-1CDA4A1ADF42}" type="presOf" srcId="{71D68ACF-8839-4221-B210-2ABF99D48C8F}" destId="{C6169A1D-886D-400D-98B2-04AC9A408894}" srcOrd="0" destOrd="0" presId="urn:microsoft.com/office/officeart/2005/8/layout/hierarchy1"/>
    <dgm:cxn modelId="{DE4A91D5-192E-4A53-AA7B-2172196BB12D}" type="presOf" srcId="{6772CB07-9F37-47BE-B0AE-4ECD3DD50FD9}" destId="{EF5F277A-5537-4EB4-8E81-3F2C09816360}" srcOrd="0" destOrd="0" presId="urn:microsoft.com/office/officeart/2005/8/layout/hierarchy1"/>
    <dgm:cxn modelId="{EC1F7B85-4D6B-46A3-9F98-B9E0A3477840}" type="presParOf" srcId="{EF5F277A-5537-4EB4-8E81-3F2C09816360}" destId="{D5DBE9B3-F405-45A6-8F61-AAE2B38CDD58}" srcOrd="0" destOrd="0" presId="urn:microsoft.com/office/officeart/2005/8/layout/hierarchy1"/>
    <dgm:cxn modelId="{DFDD1142-6267-4C00-ADA5-344B65FF36EA}" type="presParOf" srcId="{D5DBE9B3-F405-45A6-8F61-AAE2B38CDD58}" destId="{E4BC465E-579A-4250-810D-AD8AF728BB4E}" srcOrd="0" destOrd="0" presId="urn:microsoft.com/office/officeart/2005/8/layout/hierarchy1"/>
    <dgm:cxn modelId="{5B347229-2083-46C0-8638-79F7EDDA2650}" type="presParOf" srcId="{E4BC465E-579A-4250-810D-AD8AF728BB4E}" destId="{D264364B-2B3C-4E3A-AFC4-47B2C498196A}" srcOrd="0" destOrd="0" presId="urn:microsoft.com/office/officeart/2005/8/layout/hierarchy1"/>
    <dgm:cxn modelId="{AAD1B235-81DD-4DE9-9FAD-AC3FECF01217}" type="presParOf" srcId="{E4BC465E-579A-4250-810D-AD8AF728BB4E}" destId="{74025DA2-B342-45A3-A48F-D65F2AA44389}" srcOrd="1" destOrd="0" presId="urn:microsoft.com/office/officeart/2005/8/layout/hierarchy1"/>
    <dgm:cxn modelId="{45C22DBE-C4AE-4C82-B602-3FE4118B1F3D}" type="presParOf" srcId="{D5DBE9B3-F405-45A6-8F61-AAE2B38CDD58}" destId="{02752503-F5C6-496B-92AC-5D35E3CDB90B}" srcOrd="1" destOrd="0" presId="urn:microsoft.com/office/officeart/2005/8/layout/hierarchy1"/>
    <dgm:cxn modelId="{5D0F2132-F6C9-4F62-96C0-E39164428CAF}" type="presParOf" srcId="{02752503-F5C6-496B-92AC-5D35E3CDB90B}" destId="{FD868378-07C8-41DC-A83A-46C26FABFEE7}" srcOrd="0" destOrd="0" presId="urn:microsoft.com/office/officeart/2005/8/layout/hierarchy1"/>
    <dgm:cxn modelId="{2AA98A77-4E7E-4519-A7FB-0E525821B2C4}" type="presParOf" srcId="{02752503-F5C6-496B-92AC-5D35E3CDB90B}" destId="{0209B845-734E-4981-A970-11C363968E57}" srcOrd="1" destOrd="0" presId="urn:microsoft.com/office/officeart/2005/8/layout/hierarchy1"/>
    <dgm:cxn modelId="{5C32CA71-5AD9-41AE-B1C8-FC6B586CC1D0}" type="presParOf" srcId="{0209B845-734E-4981-A970-11C363968E57}" destId="{CB7607A1-E0E4-4B7A-A236-F3DB8D738E66}" srcOrd="0" destOrd="0" presId="urn:microsoft.com/office/officeart/2005/8/layout/hierarchy1"/>
    <dgm:cxn modelId="{EDDB1680-878C-4ECC-8047-E9EBC93DD563}" type="presParOf" srcId="{CB7607A1-E0E4-4B7A-A236-F3DB8D738E66}" destId="{07F7029B-BE36-4234-925A-3BE6FE167202}" srcOrd="0" destOrd="0" presId="urn:microsoft.com/office/officeart/2005/8/layout/hierarchy1"/>
    <dgm:cxn modelId="{CF0B3D51-BAE6-44BC-A36B-3A4329840D56}" type="presParOf" srcId="{CB7607A1-E0E4-4B7A-A236-F3DB8D738E66}" destId="{43EF6B2A-6815-4E98-B916-F5B45395FEC7}" srcOrd="1" destOrd="0" presId="urn:microsoft.com/office/officeart/2005/8/layout/hierarchy1"/>
    <dgm:cxn modelId="{1820FE4D-6CF3-4B42-AFA5-F84CBF4C8EA9}" type="presParOf" srcId="{0209B845-734E-4981-A970-11C363968E57}" destId="{C53C4F82-3772-40FE-A1DF-2BA6B1C98F98}" srcOrd="1" destOrd="0" presId="urn:microsoft.com/office/officeart/2005/8/layout/hierarchy1"/>
    <dgm:cxn modelId="{1D3E5CC0-90BD-44D9-9108-F564967C3171}" type="presParOf" srcId="{02752503-F5C6-496B-92AC-5D35E3CDB90B}" destId="{C6169A1D-886D-400D-98B2-04AC9A408894}" srcOrd="2" destOrd="0" presId="urn:microsoft.com/office/officeart/2005/8/layout/hierarchy1"/>
    <dgm:cxn modelId="{CFD57034-662D-401F-94D8-38F512103008}" type="presParOf" srcId="{02752503-F5C6-496B-92AC-5D35E3CDB90B}" destId="{4CF0D087-5AE3-4A98-9055-DE3D885E60F2}" srcOrd="3" destOrd="0" presId="urn:microsoft.com/office/officeart/2005/8/layout/hierarchy1"/>
    <dgm:cxn modelId="{2BCAA010-2DDB-41F5-B436-8350D1C14B77}" type="presParOf" srcId="{4CF0D087-5AE3-4A98-9055-DE3D885E60F2}" destId="{C060C711-C4F9-4BA8-AA45-30FECFF16ED9}" srcOrd="0" destOrd="0" presId="urn:microsoft.com/office/officeart/2005/8/layout/hierarchy1"/>
    <dgm:cxn modelId="{932AB213-6FB8-4253-B657-75FC072C81F4}" type="presParOf" srcId="{C060C711-C4F9-4BA8-AA45-30FECFF16ED9}" destId="{EB4FF6B5-6081-42DC-892A-D123373019AB}" srcOrd="0" destOrd="0" presId="urn:microsoft.com/office/officeart/2005/8/layout/hierarchy1"/>
    <dgm:cxn modelId="{A5F3A215-28BC-44A5-81FF-83DDA89B1672}" type="presParOf" srcId="{C060C711-C4F9-4BA8-AA45-30FECFF16ED9}" destId="{9E68531F-D52C-444B-A3FB-2B05D5C52C9D}" srcOrd="1" destOrd="0" presId="urn:microsoft.com/office/officeart/2005/8/layout/hierarchy1"/>
    <dgm:cxn modelId="{7A801408-B16C-4AB9-85D6-FB0C71A4BE99}" type="presParOf" srcId="{4CF0D087-5AE3-4A98-9055-DE3D885E60F2}" destId="{223F46CF-C7DA-4A34-9A3D-AD4F8A64DD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003D12-F57F-4191-B9D4-2151C28BE6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720291-004D-470E-959D-EAA572C5B2BF}">
      <dgm:prSet phldrT="[Text]"/>
      <dgm:spPr/>
      <dgm:t>
        <a:bodyPr/>
        <a:lstStyle/>
        <a:p>
          <a:r>
            <a:rPr lang="en-US" err="1"/>
            <a:t>Equidad</a:t>
          </a:r>
          <a:r>
            <a:rPr lang="en-US"/>
            <a:t> en </a:t>
          </a:r>
          <a:r>
            <a:rPr lang="en-US" err="1"/>
            <a:t>Salud</a:t>
          </a:r>
          <a:endParaRPr lang="en-US"/>
        </a:p>
      </dgm:t>
    </dgm:pt>
    <dgm:pt modelId="{27B74E30-3DBE-4503-BB5F-B4147B8ECC0A}" type="parTrans" cxnId="{B34ED322-64DB-4A81-9A54-727A8BBE75E1}">
      <dgm:prSet/>
      <dgm:spPr/>
      <dgm:t>
        <a:bodyPr/>
        <a:lstStyle/>
        <a:p>
          <a:endParaRPr lang="en-US"/>
        </a:p>
      </dgm:t>
    </dgm:pt>
    <dgm:pt modelId="{E082E4C7-329E-40B4-B609-DE8FB5EE423D}" type="sibTrans" cxnId="{B34ED322-64DB-4A81-9A54-727A8BBE75E1}">
      <dgm:prSet/>
      <dgm:spPr/>
      <dgm:t>
        <a:bodyPr/>
        <a:lstStyle/>
        <a:p>
          <a:endParaRPr lang="en-US"/>
        </a:p>
      </dgm:t>
    </dgm:pt>
    <dgm:pt modelId="{2A387634-6E37-4156-8FB4-5589BBA6BB00}">
      <dgm:prSet phldrT="[Text]"/>
      <dgm:spPr/>
      <dgm:t>
        <a:bodyPr/>
        <a:lstStyle/>
        <a:p>
          <a:r>
            <a:rPr lang="en-US" err="1"/>
            <a:t>Evolucion</a:t>
          </a:r>
          <a:r>
            <a:rPr lang="en-US"/>
            <a:t> de la </a:t>
          </a:r>
          <a:r>
            <a:rPr lang="en-US" err="1"/>
            <a:t>salud</a:t>
          </a:r>
          <a:endParaRPr lang="en-US"/>
        </a:p>
      </dgm:t>
    </dgm:pt>
    <dgm:pt modelId="{54250770-3165-4B60-9FDE-B5067EB565D1}" type="parTrans" cxnId="{A4859C3D-7745-4DC5-8E21-D76BBB98BA41}">
      <dgm:prSet/>
      <dgm:spPr/>
      <dgm:t>
        <a:bodyPr/>
        <a:lstStyle/>
        <a:p>
          <a:endParaRPr lang="en-US"/>
        </a:p>
      </dgm:t>
    </dgm:pt>
    <dgm:pt modelId="{FA1058F8-B8AB-4430-9960-0AB708F62155}" type="sibTrans" cxnId="{A4859C3D-7745-4DC5-8E21-D76BBB98BA41}">
      <dgm:prSet/>
      <dgm:spPr/>
      <dgm:t>
        <a:bodyPr/>
        <a:lstStyle/>
        <a:p>
          <a:endParaRPr lang="en-US"/>
        </a:p>
      </dgm:t>
    </dgm:pt>
    <dgm:pt modelId="{9AF81A81-F5E9-4B26-B9F5-AAE47DC6FC8A}">
      <dgm:prSet phldrT="[Text]"/>
      <dgm:spPr/>
      <dgm:t>
        <a:bodyPr/>
        <a:lstStyle/>
        <a:p>
          <a:r>
            <a:rPr lang="en-US" err="1"/>
            <a:t>Distribucion</a:t>
          </a:r>
          <a:r>
            <a:rPr lang="en-US"/>
            <a:t> de la </a:t>
          </a:r>
          <a:r>
            <a:rPr lang="en-US" err="1"/>
            <a:t>salud</a:t>
          </a:r>
          <a:endParaRPr lang="en-US"/>
        </a:p>
      </dgm:t>
    </dgm:pt>
    <dgm:pt modelId="{448DBF59-11C0-484E-8C10-636FE3A268F9}" type="parTrans" cxnId="{DE75E845-08B0-4706-831E-E0905B046F70}">
      <dgm:prSet/>
      <dgm:spPr/>
      <dgm:t>
        <a:bodyPr/>
        <a:lstStyle/>
        <a:p>
          <a:endParaRPr lang="en-US"/>
        </a:p>
      </dgm:t>
    </dgm:pt>
    <dgm:pt modelId="{321DD7CB-D61E-4039-874B-C212AEFE0973}" type="sibTrans" cxnId="{DE75E845-08B0-4706-831E-E0905B046F70}">
      <dgm:prSet/>
      <dgm:spPr/>
      <dgm:t>
        <a:bodyPr/>
        <a:lstStyle/>
        <a:p>
          <a:endParaRPr lang="en-US"/>
        </a:p>
      </dgm:t>
    </dgm:pt>
    <dgm:pt modelId="{6B7E799B-9D9C-497B-9132-A9A5B7E8CD3F}" type="pres">
      <dgm:prSet presAssocID="{47003D12-F57F-4191-B9D4-2151C28BE6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C8AB62-FE1B-4BD5-9DA9-E1BB40CBBA7B}" type="pres">
      <dgm:prSet presAssocID="{4B720291-004D-470E-959D-EAA572C5B2BF}" presName="hierRoot1" presStyleCnt="0">
        <dgm:presLayoutVars>
          <dgm:hierBranch val="init"/>
        </dgm:presLayoutVars>
      </dgm:prSet>
      <dgm:spPr/>
    </dgm:pt>
    <dgm:pt modelId="{373DC1D0-0F16-40EC-8000-966762366A89}" type="pres">
      <dgm:prSet presAssocID="{4B720291-004D-470E-959D-EAA572C5B2BF}" presName="rootComposite1" presStyleCnt="0"/>
      <dgm:spPr/>
    </dgm:pt>
    <dgm:pt modelId="{0ABE9D83-B002-49A9-BE0A-9D9A0DFC2A9B}" type="pres">
      <dgm:prSet presAssocID="{4B720291-004D-470E-959D-EAA572C5B2B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5069FD-D1F8-4EEB-B7E0-7525AEBC14A3}" type="pres">
      <dgm:prSet presAssocID="{4B720291-004D-470E-959D-EAA572C5B2B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52E19417-6F77-4C46-AED5-5F31EBB6107B}" type="pres">
      <dgm:prSet presAssocID="{4B720291-004D-470E-959D-EAA572C5B2BF}" presName="hierChild2" presStyleCnt="0"/>
      <dgm:spPr/>
    </dgm:pt>
    <dgm:pt modelId="{AB33CCC1-2FA8-41BF-AEA4-AD1BEF27FB6B}" type="pres">
      <dgm:prSet presAssocID="{54250770-3165-4B60-9FDE-B5067EB565D1}" presName="Name37" presStyleLbl="parChTrans1D2" presStyleIdx="0" presStyleCnt="2"/>
      <dgm:spPr/>
      <dgm:t>
        <a:bodyPr/>
        <a:lstStyle/>
        <a:p>
          <a:endParaRPr lang="en-US"/>
        </a:p>
      </dgm:t>
    </dgm:pt>
    <dgm:pt modelId="{B0A81D5B-1E4A-437F-9A4A-356AE206FDEB}" type="pres">
      <dgm:prSet presAssocID="{2A387634-6E37-4156-8FB4-5589BBA6BB00}" presName="hierRoot2" presStyleCnt="0">
        <dgm:presLayoutVars>
          <dgm:hierBranch val="init"/>
        </dgm:presLayoutVars>
      </dgm:prSet>
      <dgm:spPr/>
    </dgm:pt>
    <dgm:pt modelId="{D0B1B7F0-8AAD-4B4C-8BDF-72241C315C91}" type="pres">
      <dgm:prSet presAssocID="{2A387634-6E37-4156-8FB4-5589BBA6BB00}" presName="rootComposite" presStyleCnt="0"/>
      <dgm:spPr/>
    </dgm:pt>
    <dgm:pt modelId="{E13E7A10-419F-40C5-9935-D38E9F296C93}" type="pres">
      <dgm:prSet presAssocID="{2A387634-6E37-4156-8FB4-5589BBA6BB00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5C4630-FF93-4657-A21A-2107FC21E581}" type="pres">
      <dgm:prSet presAssocID="{2A387634-6E37-4156-8FB4-5589BBA6BB00}" presName="rootConnector" presStyleLbl="node2" presStyleIdx="0" presStyleCnt="2"/>
      <dgm:spPr/>
      <dgm:t>
        <a:bodyPr/>
        <a:lstStyle/>
        <a:p>
          <a:endParaRPr lang="en-US"/>
        </a:p>
      </dgm:t>
    </dgm:pt>
    <dgm:pt modelId="{3B0959FD-19DF-4583-92BF-E60D9E8D83E7}" type="pres">
      <dgm:prSet presAssocID="{2A387634-6E37-4156-8FB4-5589BBA6BB00}" presName="hierChild4" presStyleCnt="0"/>
      <dgm:spPr/>
    </dgm:pt>
    <dgm:pt modelId="{34969261-5CCA-4BBD-A9FA-7D9911D15392}" type="pres">
      <dgm:prSet presAssocID="{2A387634-6E37-4156-8FB4-5589BBA6BB00}" presName="hierChild5" presStyleCnt="0"/>
      <dgm:spPr/>
    </dgm:pt>
    <dgm:pt modelId="{CA9B446E-18BC-4F79-AF0F-AF30C6C20866}" type="pres">
      <dgm:prSet presAssocID="{448DBF59-11C0-484E-8C10-636FE3A268F9}" presName="Name37" presStyleLbl="parChTrans1D2" presStyleIdx="1" presStyleCnt="2"/>
      <dgm:spPr/>
      <dgm:t>
        <a:bodyPr/>
        <a:lstStyle/>
        <a:p>
          <a:endParaRPr lang="en-US"/>
        </a:p>
      </dgm:t>
    </dgm:pt>
    <dgm:pt modelId="{423EFB97-EB79-4012-B164-A703B25F0953}" type="pres">
      <dgm:prSet presAssocID="{9AF81A81-F5E9-4B26-B9F5-AAE47DC6FC8A}" presName="hierRoot2" presStyleCnt="0">
        <dgm:presLayoutVars>
          <dgm:hierBranch val="init"/>
        </dgm:presLayoutVars>
      </dgm:prSet>
      <dgm:spPr/>
    </dgm:pt>
    <dgm:pt modelId="{66EB1307-8EF0-4A59-912D-782DD1BE632F}" type="pres">
      <dgm:prSet presAssocID="{9AF81A81-F5E9-4B26-B9F5-AAE47DC6FC8A}" presName="rootComposite" presStyleCnt="0"/>
      <dgm:spPr/>
    </dgm:pt>
    <dgm:pt modelId="{2ADCFE8D-9605-4530-9EE9-B9C194B67DC7}" type="pres">
      <dgm:prSet presAssocID="{9AF81A81-F5E9-4B26-B9F5-AAE47DC6FC8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680359-82FC-47E4-8601-FEB115816EBB}" type="pres">
      <dgm:prSet presAssocID="{9AF81A81-F5E9-4B26-B9F5-AAE47DC6FC8A}" presName="rootConnector" presStyleLbl="node2" presStyleIdx="1" presStyleCnt="2"/>
      <dgm:spPr/>
      <dgm:t>
        <a:bodyPr/>
        <a:lstStyle/>
        <a:p>
          <a:endParaRPr lang="en-US"/>
        </a:p>
      </dgm:t>
    </dgm:pt>
    <dgm:pt modelId="{BF5D8F7D-60CF-411D-987A-7B7B7B19A9EE}" type="pres">
      <dgm:prSet presAssocID="{9AF81A81-F5E9-4B26-B9F5-AAE47DC6FC8A}" presName="hierChild4" presStyleCnt="0"/>
      <dgm:spPr/>
    </dgm:pt>
    <dgm:pt modelId="{53395CD9-5AA8-49C5-B084-145991D96406}" type="pres">
      <dgm:prSet presAssocID="{9AF81A81-F5E9-4B26-B9F5-AAE47DC6FC8A}" presName="hierChild5" presStyleCnt="0"/>
      <dgm:spPr/>
    </dgm:pt>
    <dgm:pt modelId="{F92E90E8-B082-4509-85CC-B3CB791567CC}" type="pres">
      <dgm:prSet presAssocID="{4B720291-004D-470E-959D-EAA572C5B2BF}" presName="hierChild3" presStyleCnt="0"/>
      <dgm:spPr/>
    </dgm:pt>
  </dgm:ptLst>
  <dgm:cxnLst>
    <dgm:cxn modelId="{A4859C3D-7745-4DC5-8E21-D76BBB98BA41}" srcId="{4B720291-004D-470E-959D-EAA572C5B2BF}" destId="{2A387634-6E37-4156-8FB4-5589BBA6BB00}" srcOrd="0" destOrd="0" parTransId="{54250770-3165-4B60-9FDE-B5067EB565D1}" sibTransId="{FA1058F8-B8AB-4430-9960-0AB708F62155}"/>
    <dgm:cxn modelId="{E3D59412-8BC6-47DC-A917-BFBA6E781659}" type="presOf" srcId="{54250770-3165-4B60-9FDE-B5067EB565D1}" destId="{AB33CCC1-2FA8-41BF-AEA4-AD1BEF27FB6B}" srcOrd="0" destOrd="0" presId="urn:microsoft.com/office/officeart/2005/8/layout/orgChart1"/>
    <dgm:cxn modelId="{10238FA0-BACF-4561-A3ED-737F529A9924}" type="presOf" srcId="{2A387634-6E37-4156-8FB4-5589BBA6BB00}" destId="{0A5C4630-FF93-4657-A21A-2107FC21E581}" srcOrd="1" destOrd="0" presId="urn:microsoft.com/office/officeart/2005/8/layout/orgChart1"/>
    <dgm:cxn modelId="{DE75E845-08B0-4706-831E-E0905B046F70}" srcId="{4B720291-004D-470E-959D-EAA572C5B2BF}" destId="{9AF81A81-F5E9-4B26-B9F5-AAE47DC6FC8A}" srcOrd="1" destOrd="0" parTransId="{448DBF59-11C0-484E-8C10-636FE3A268F9}" sibTransId="{321DD7CB-D61E-4039-874B-C212AEFE0973}"/>
    <dgm:cxn modelId="{E246AE82-CACA-4D90-B063-2B3CB73EEB80}" type="presOf" srcId="{4B720291-004D-470E-959D-EAA572C5B2BF}" destId="{0ABE9D83-B002-49A9-BE0A-9D9A0DFC2A9B}" srcOrd="0" destOrd="0" presId="urn:microsoft.com/office/officeart/2005/8/layout/orgChart1"/>
    <dgm:cxn modelId="{C414D452-39DC-4CD7-A897-8AA4D17A5E13}" type="presOf" srcId="{9AF81A81-F5E9-4B26-B9F5-AAE47DC6FC8A}" destId="{2ADCFE8D-9605-4530-9EE9-B9C194B67DC7}" srcOrd="0" destOrd="0" presId="urn:microsoft.com/office/officeart/2005/8/layout/orgChart1"/>
    <dgm:cxn modelId="{85E8228D-9FB0-4C37-9BC7-598A9EDC0B90}" type="presOf" srcId="{4B720291-004D-470E-959D-EAA572C5B2BF}" destId="{F25069FD-D1F8-4EEB-B7E0-7525AEBC14A3}" srcOrd="1" destOrd="0" presId="urn:microsoft.com/office/officeart/2005/8/layout/orgChart1"/>
    <dgm:cxn modelId="{1A421E4E-BF55-4B72-A8E2-D8AD870B336B}" type="presOf" srcId="{47003D12-F57F-4191-B9D4-2151C28BE6D0}" destId="{6B7E799B-9D9C-497B-9132-A9A5B7E8CD3F}" srcOrd="0" destOrd="0" presId="urn:microsoft.com/office/officeart/2005/8/layout/orgChart1"/>
    <dgm:cxn modelId="{D2DA72A6-6BC2-411E-A8D8-5FC5E8C446E6}" type="presOf" srcId="{2A387634-6E37-4156-8FB4-5589BBA6BB00}" destId="{E13E7A10-419F-40C5-9935-D38E9F296C93}" srcOrd="0" destOrd="0" presId="urn:microsoft.com/office/officeart/2005/8/layout/orgChart1"/>
    <dgm:cxn modelId="{8869E8DD-55A7-4480-9DCF-A033C2E779FD}" type="presOf" srcId="{448DBF59-11C0-484E-8C10-636FE3A268F9}" destId="{CA9B446E-18BC-4F79-AF0F-AF30C6C20866}" srcOrd="0" destOrd="0" presId="urn:microsoft.com/office/officeart/2005/8/layout/orgChart1"/>
    <dgm:cxn modelId="{B34ED322-64DB-4A81-9A54-727A8BBE75E1}" srcId="{47003D12-F57F-4191-B9D4-2151C28BE6D0}" destId="{4B720291-004D-470E-959D-EAA572C5B2BF}" srcOrd="0" destOrd="0" parTransId="{27B74E30-3DBE-4503-BB5F-B4147B8ECC0A}" sibTransId="{E082E4C7-329E-40B4-B609-DE8FB5EE423D}"/>
    <dgm:cxn modelId="{195FFC97-15C0-4742-B3C6-6B488A8ACCCA}" type="presOf" srcId="{9AF81A81-F5E9-4B26-B9F5-AAE47DC6FC8A}" destId="{A1680359-82FC-47E4-8601-FEB115816EBB}" srcOrd="1" destOrd="0" presId="urn:microsoft.com/office/officeart/2005/8/layout/orgChart1"/>
    <dgm:cxn modelId="{A9956754-0BC1-4CB7-8594-61059AE3A19E}" type="presParOf" srcId="{6B7E799B-9D9C-497B-9132-A9A5B7E8CD3F}" destId="{ACC8AB62-FE1B-4BD5-9DA9-E1BB40CBBA7B}" srcOrd="0" destOrd="0" presId="urn:microsoft.com/office/officeart/2005/8/layout/orgChart1"/>
    <dgm:cxn modelId="{8D5368E3-0A8A-4228-BFCA-AFE583DBA038}" type="presParOf" srcId="{ACC8AB62-FE1B-4BD5-9DA9-E1BB40CBBA7B}" destId="{373DC1D0-0F16-40EC-8000-966762366A89}" srcOrd="0" destOrd="0" presId="urn:microsoft.com/office/officeart/2005/8/layout/orgChart1"/>
    <dgm:cxn modelId="{60C581CA-7C6E-4ACD-8F7A-C2B3A2ED9D0A}" type="presParOf" srcId="{373DC1D0-0F16-40EC-8000-966762366A89}" destId="{0ABE9D83-B002-49A9-BE0A-9D9A0DFC2A9B}" srcOrd="0" destOrd="0" presId="urn:microsoft.com/office/officeart/2005/8/layout/orgChart1"/>
    <dgm:cxn modelId="{0C08CEFB-FE10-4789-BA6C-EB83736BD9CA}" type="presParOf" srcId="{373DC1D0-0F16-40EC-8000-966762366A89}" destId="{F25069FD-D1F8-4EEB-B7E0-7525AEBC14A3}" srcOrd="1" destOrd="0" presId="urn:microsoft.com/office/officeart/2005/8/layout/orgChart1"/>
    <dgm:cxn modelId="{246BCC9B-12D8-40AC-813A-8C07523185AB}" type="presParOf" srcId="{ACC8AB62-FE1B-4BD5-9DA9-E1BB40CBBA7B}" destId="{52E19417-6F77-4C46-AED5-5F31EBB6107B}" srcOrd="1" destOrd="0" presId="urn:microsoft.com/office/officeart/2005/8/layout/orgChart1"/>
    <dgm:cxn modelId="{6C343148-427C-42FD-9C60-B07C5E60E516}" type="presParOf" srcId="{52E19417-6F77-4C46-AED5-5F31EBB6107B}" destId="{AB33CCC1-2FA8-41BF-AEA4-AD1BEF27FB6B}" srcOrd="0" destOrd="0" presId="urn:microsoft.com/office/officeart/2005/8/layout/orgChart1"/>
    <dgm:cxn modelId="{F96F0D11-1972-4365-81AE-791750ACAC59}" type="presParOf" srcId="{52E19417-6F77-4C46-AED5-5F31EBB6107B}" destId="{B0A81D5B-1E4A-437F-9A4A-356AE206FDEB}" srcOrd="1" destOrd="0" presId="urn:microsoft.com/office/officeart/2005/8/layout/orgChart1"/>
    <dgm:cxn modelId="{C710BDE7-5C3C-4946-8C21-494790623C7C}" type="presParOf" srcId="{B0A81D5B-1E4A-437F-9A4A-356AE206FDEB}" destId="{D0B1B7F0-8AAD-4B4C-8BDF-72241C315C91}" srcOrd="0" destOrd="0" presId="urn:microsoft.com/office/officeart/2005/8/layout/orgChart1"/>
    <dgm:cxn modelId="{A1ABFA11-4F6C-4893-879F-017791953BBB}" type="presParOf" srcId="{D0B1B7F0-8AAD-4B4C-8BDF-72241C315C91}" destId="{E13E7A10-419F-40C5-9935-D38E9F296C93}" srcOrd="0" destOrd="0" presId="urn:microsoft.com/office/officeart/2005/8/layout/orgChart1"/>
    <dgm:cxn modelId="{12980517-F313-42F1-A78A-40E04ED71499}" type="presParOf" srcId="{D0B1B7F0-8AAD-4B4C-8BDF-72241C315C91}" destId="{0A5C4630-FF93-4657-A21A-2107FC21E581}" srcOrd="1" destOrd="0" presId="urn:microsoft.com/office/officeart/2005/8/layout/orgChart1"/>
    <dgm:cxn modelId="{9B57E470-7499-4776-BF64-EB1DD6E8DE5C}" type="presParOf" srcId="{B0A81D5B-1E4A-437F-9A4A-356AE206FDEB}" destId="{3B0959FD-19DF-4583-92BF-E60D9E8D83E7}" srcOrd="1" destOrd="0" presId="urn:microsoft.com/office/officeart/2005/8/layout/orgChart1"/>
    <dgm:cxn modelId="{2A9498F8-9114-49F6-A4D8-9F15F49E5F90}" type="presParOf" srcId="{B0A81D5B-1E4A-437F-9A4A-356AE206FDEB}" destId="{34969261-5CCA-4BBD-A9FA-7D9911D15392}" srcOrd="2" destOrd="0" presId="urn:microsoft.com/office/officeart/2005/8/layout/orgChart1"/>
    <dgm:cxn modelId="{EDFC7BFB-28BB-4365-AAEC-D8C820ABDD4A}" type="presParOf" srcId="{52E19417-6F77-4C46-AED5-5F31EBB6107B}" destId="{CA9B446E-18BC-4F79-AF0F-AF30C6C20866}" srcOrd="2" destOrd="0" presId="urn:microsoft.com/office/officeart/2005/8/layout/orgChart1"/>
    <dgm:cxn modelId="{4C1ADCF2-113B-4DE5-B201-30A2EB7A8461}" type="presParOf" srcId="{52E19417-6F77-4C46-AED5-5F31EBB6107B}" destId="{423EFB97-EB79-4012-B164-A703B25F0953}" srcOrd="3" destOrd="0" presId="urn:microsoft.com/office/officeart/2005/8/layout/orgChart1"/>
    <dgm:cxn modelId="{ECF93992-13F7-4985-BC74-6C4CDFF82AE3}" type="presParOf" srcId="{423EFB97-EB79-4012-B164-A703B25F0953}" destId="{66EB1307-8EF0-4A59-912D-782DD1BE632F}" srcOrd="0" destOrd="0" presId="urn:microsoft.com/office/officeart/2005/8/layout/orgChart1"/>
    <dgm:cxn modelId="{5903FB70-3959-432C-991E-8B6EECBDB3C7}" type="presParOf" srcId="{66EB1307-8EF0-4A59-912D-782DD1BE632F}" destId="{2ADCFE8D-9605-4530-9EE9-B9C194B67DC7}" srcOrd="0" destOrd="0" presId="urn:microsoft.com/office/officeart/2005/8/layout/orgChart1"/>
    <dgm:cxn modelId="{0FBE4562-E682-477C-8D87-21BFE8CC2D5A}" type="presParOf" srcId="{66EB1307-8EF0-4A59-912D-782DD1BE632F}" destId="{A1680359-82FC-47E4-8601-FEB115816EBB}" srcOrd="1" destOrd="0" presId="urn:microsoft.com/office/officeart/2005/8/layout/orgChart1"/>
    <dgm:cxn modelId="{3F79C16E-33A8-46D6-B8E0-CD2145F32CCC}" type="presParOf" srcId="{423EFB97-EB79-4012-B164-A703B25F0953}" destId="{BF5D8F7D-60CF-411D-987A-7B7B7B19A9EE}" srcOrd="1" destOrd="0" presId="urn:microsoft.com/office/officeart/2005/8/layout/orgChart1"/>
    <dgm:cxn modelId="{F9A29947-D345-43FD-8103-EB5846DBB07E}" type="presParOf" srcId="{423EFB97-EB79-4012-B164-A703B25F0953}" destId="{53395CD9-5AA8-49C5-B084-145991D96406}" srcOrd="2" destOrd="0" presId="urn:microsoft.com/office/officeart/2005/8/layout/orgChart1"/>
    <dgm:cxn modelId="{AE55DF5B-D447-48EC-8472-14BCBA14940B}" type="presParOf" srcId="{ACC8AB62-FE1B-4BD5-9DA9-E1BB40CBBA7B}" destId="{F92E90E8-B082-4509-85CC-B3CB791567C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DAE126-6315-498B-A9B6-B3AD1128C4C3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E7290F7A-8FB5-44D6-9E94-8A73065AD925}">
      <dgm:prSet phldrT="[Text]"/>
      <dgm:spPr/>
      <dgm:t>
        <a:bodyPr/>
        <a:lstStyle/>
        <a:p>
          <a:r>
            <a:rPr lang="en-US" err="1"/>
            <a:t>Potencial</a:t>
          </a:r>
          <a:r>
            <a:rPr lang="en-US"/>
            <a:t> </a:t>
          </a:r>
          <a:r>
            <a:rPr lang="en-US" err="1"/>
            <a:t>fisico</a:t>
          </a:r>
          <a:r>
            <a:rPr lang="en-US"/>
            <a:t> y </a:t>
          </a:r>
          <a:r>
            <a:rPr lang="en-US" err="1"/>
            <a:t>psicosocial</a:t>
          </a:r>
          <a:endParaRPr lang="en-US"/>
        </a:p>
      </dgm:t>
    </dgm:pt>
    <dgm:pt modelId="{6FF90E24-77C3-474F-B401-6CE4090B0C00}" type="parTrans" cxnId="{AD9EBAB4-F91A-4229-9405-0EDD4AF87BEE}">
      <dgm:prSet/>
      <dgm:spPr/>
      <dgm:t>
        <a:bodyPr/>
        <a:lstStyle/>
        <a:p>
          <a:endParaRPr lang="es-ES_tradnl"/>
        </a:p>
      </dgm:t>
    </dgm:pt>
    <dgm:pt modelId="{800E0955-C5A6-4BCF-9368-33A69E297629}" type="sibTrans" cxnId="{AD9EBAB4-F91A-4229-9405-0EDD4AF87BEE}">
      <dgm:prSet/>
      <dgm:spPr/>
      <dgm:t>
        <a:bodyPr/>
        <a:lstStyle/>
        <a:p>
          <a:endParaRPr lang="es-ES_tradnl"/>
        </a:p>
      </dgm:t>
    </dgm:pt>
    <dgm:pt modelId="{ABE9B71E-B460-48B1-8D92-828E81ECB6E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de </a:t>
          </a:r>
          <a:r>
            <a:rPr lang="en-US" err="1"/>
            <a:t>seguridad</a:t>
          </a:r>
          <a:endParaRPr lang="en-US"/>
        </a:p>
      </dgm:t>
    </dgm:pt>
    <dgm:pt modelId="{897A0F8F-07C7-4624-B532-4C97B1A7607F}" type="parTrans" cxnId="{86901885-9958-4D6C-8F60-25264F0E0F84}">
      <dgm:prSet/>
      <dgm:spPr/>
      <dgm:t>
        <a:bodyPr/>
        <a:lstStyle/>
        <a:p>
          <a:endParaRPr lang="es-ES_tradnl"/>
        </a:p>
      </dgm:t>
    </dgm:pt>
    <dgm:pt modelId="{08BE9A4F-A5FE-42BA-B6CE-26FC3155B7CB}" type="sibTrans" cxnId="{86901885-9958-4D6C-8F60-25264F0E0F84}">
      <dgm:prSet/>
      <dgm:spPr/>
      <dgm:t>
        <a:bodyPr/>
        <a:lstStyle/>
        <a:p>
          <a:endParaRPr lang="es-ES_tradnl"/>
        </a:p>
      </dgm:t>
    </dgm:pt>
    <dgm:pt modelId="{40C95E97-6CA3-432D-BB65-5317F21CB984}">
      <dgm:prSet phldrT="[Text]"/>
      <dgm:spPr/>
      <dgm:t>
        <a:bodyPr/>
        <a:lstStyle/>
        <a:p>
          <a:r>
            <a:rPr lang="en-US" err="1"/>
            <a:t>Necesidades</a:t>
          </a:r>
          <a:r>
            <a:rPr lang="en-US"/>
            <a:t> </a:t>
          </a:r>
          <a:r>
            <a:rPr lang="en-US" err="1"/>
            <a:t>basicas</a:t>
          </a:r>
          <a:endParaRPr lang="en-US"/>
        </a:p>
      </dgm:t>
    </dgm:pt>
    <dgm:pt modelId="{2933E84F-68EF-4B13-BFF5-50669CE5169E}" type="parTrans" cxnId="{3291F5ED-C7E1-4A5F-92F1-8523DA9A4F42}">
      <dgm:prSet/>
      <dgm:spPr/>
      <dgm:t>
        <a:bodyPr/>
        <a:lstStyle/>
        <a:p>
          <a:endParaRPr lang="es-ES_tradnl"/>
        </a:p>
      </dgm:t>
    </dgm:pt>
    <dgm:pt modelId="{25A63523-6C92-442D-A3E5-914BF3B8F890}" type="sibTrans" cxnId="{3291F5ED-C7E1-4A5F-92F1-8523DA9A4F42}">
      <dgm:prSet/>
      <dgm:spPr/>
      <dgm:t>
        <a:bodyPr/>
        <a:lstStyle/>
        <a:p>
          <a:endParaRPr lang="es-ES_tradnl"/>
        </a:p>
      </dgm:t>
    </dgm:pt>
    <dgm:pt modelId="{1EDA6361-3035-4E72-BAA1-6AA602B02319}" type="pres">
      <dgm:prSet presAssocID="{72DAE126-6315-498B-A9B6-B3AD1128C4C3}" presName="compositeShape" presStyleCnt="0">
        <dgm:presLayoutVars>
          <dgm:dir/>
          <dgm:resizeHandles/>
        </dgm:presLayoutVars>
      </dgm:prSet>
      <dgm:spPr/>
    </dgm:pt>
    <dgm:pt modelId="{4448B3C0-396A-4628-87F3-A8BF0AD710D1}" type="pres">
      <dgm:prSet presAssocID="{72DAE126-6315-498B-A9B6-B3AD1128C4C3}" presName="pyramid" presStyleLbl="node1" presStyleIdx="0" presStyleCnt="1"/>
      <dgm:spPr/>
    </dgm:pt>
    <dgm:pt modelId="{B5591AD6-80BE-45F2-8FAC-9C5063653D59}" type="pres">
      <dgm:prSet presAssocID="{72DAE126-6315-498B-A9B6-B3AD1128C4C3}" presName="theList" presStyleCnt="0"/>
      <dgm:spPr/>
    </dgm:pt>
    <dgm:pt modelId="{45909DF8-6445-4FE7-AD03-D791BF54678C}" type="pres">
      <dgm:prSet presAssocID="{E7290F7A-8FB5-44D6-9E94-8A73065AD92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63FECC-0758-435F-A33E-265272BA2460}" type="pres">
      <dgm:prSet presAssocID="{E7290F7A-8FB5-44D6-9E94-8A73065AD925}" presName="aSpace" presStyleCnt="0"/>
      <dgm:spPr/>
    </dgm:pt>
    <dgm:pt modelId="{83024F8E-8831-43EF-BCFE-42023AA02532}" type="pres">
      <dgm:prSet presAssocID="{ABE9B71E-B460-48B1-8D92-828E81ECB6E4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39C8A5-DF86-4D9C-A095-A26026EAD285}" type="pres">
      <dgm:prSet presAssocID="{ABE9B71E-B460-48B1-8D92-828E81ECB6E4}" presName="aSpace" presStyleCnt="0"/>
      <dgm:spPr/>
    </dgm:pt>
    <dgm:pt modelId="{E041EDE4-934D-46F6-9DD0-9DB281D922D8}" type="pres">
      <dgm:prSet presAssocID="{40C95E97-6CA3-432D-BB65-5317F21CB98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EEA4B-2319-4677-B68F-F146E1DBC1FD}" type="pres">
      <dgm:prSet presAssocID="{40C95E97-6CA3-432D-BB65-5317F21CB984}" presName="aSpace" presStyleCnt="0"/>
      <dgm:spPr/>
    </dgm:pt>
  </dgm:ptLst>
  <dgm:cxnLst>
    <dgm:cxn modelId="{86901885-9958-4D6C-8F60-25264F0E0F84}" srcId="{72DAE126-6315-498B-A9B6-B3AD1128C4C3}" destId="{ABE9B71E-B460-48B1-8D92-828E81ECB6E4}" srcOrd="1" destOrd="0" parTransId="{897A0F8F-07C7-4624-B532-4C97B1A7607F}" sibTransId="{08BE9A4F-A5FE-42BA-B6CE-26FC3155B7CB}"/>
    <dgm:cxn modelId="{4A4F23AB-2664-4D7F-8E4A-FA9230356FF7}" type="presOf" srcId="{40C95E97-6CA3-432D-BB65-5317F21CB984}" destId="{E041EDE4-934D-46F6-9DD0-9DB281D922D8}" srcOrd="0" destOrd="0" presId="urn:microsoft.com/office/officeart/2005/8/layout/pyramid2"/>
    <dgm:cxn modelId="{ED63EC55-7AB5-4F86-AF2E-A70DD4885733}" type="presOf" srcId="{72DAE126-6315-498B-A9B6-B3AD1128C4C3}" destId="{1EDA6361-3035-4E72-BAA1-6AA602B02319}" srcOrd="0" destOrd="0" presId="urn:microsoft.com/office/officeart/2005/8/layout/pyramid2"/>
    <dgm:cxn modelId="{1288BAC1-0E74-4CBF-A136-510C1653C7C0}" type="presOf" srcId="{E7290F7A-8FB5-44D6-9E94-8A73065AD925}" destId="{45909DF8-6445-4FE7-AD03-D791BF54678C}" srcOrd="0" destOrd="0" presId="urn:microsoft.com/office/officeart/2005/8/layout/pyramid2"/>
    <dgm:cxn modelId="{3291F5ED-C7E1-4A5F-92F1-8523DA9A4F42}" srcId="{72DAE126-6315-498B-A9B6-B3AD1128C4C3}" destId="{40C95E97-6CA3-432D-BB65-5317F21CB984}" srcOrd="2" destOrd="0" parTransId="{2933E84F-68EF-4B13-BFF5-50669CE5169E}" sibTransId="{25A63523-6C92-442D-A3E5-914BF3B8F890}"/>
    <dgm:cxn modelId="{AD9EBAB4-F91A-4229-9405-0EDD4AF87BEE}" srcId="{72DAE126-6315-498B-A9B6-B3AD1128C4C3}" destId="{E7290F7A-8FB5-44D6-9E94-8A73065AD925}" srcOrd="0" destOrd="0" parTransId="{6FF90E24-77C3-474F-B401-6CE4090B0C00}" sibTransId="{800E0955-C5A6-4BCF-9368-33A69E297629}"/>
    <dgm:cxn modelId="{21B6C41E-D6D7-4F6A-9F0E-3E5212E53252}" type="presOf" srcId="{ABE9B71E-B460-48B1-8D92-828E81ECB6E4}" destId="{83024F8E-8831-43EF-BCFE-42023AA02532}" srcOrd="0" destOrd="0" presId="urn:microsoft.com/office/officeart/2005/8/layout/pyramid2"/>
    <dgm:cxn modelId="{C6E100A2-3DD9-4F8B-9FAC-86A1DB2B981A}" type="presParOf" srcId="{1EDA6361-3035-4E72-BAA1-6AA602B02319}" destId="{4448B3C0-396A-4628-87F3-A8BF0AD710D1}" srcOrd="0" destOrd="0" presId="urn:microsoft.com/office/officeart/2005/8/layout/pyramid2"/>
    <dgm:cxn modelId="{FCEE1229-8E66-4401-A7FE-CBAA91626EEA}" type="presParOf" srcId="{1EDA6361-3035-4E72-BAA1-6AA602B02319}" destId="{B5591AD6-80BE-45F2-8FAC-9C5063653D59}" srcOrd="1" destOrd="0" presId="urn:microsoft.com/office/officeart/2005/8/layout/pyramid2"/>
    <dgm:cxn modelId="{6BC25645-21D9-464D-A08A-BA95D6B7A87B}" type="presParOf" srcId="{B5591AD6-80BE-45F2-8FAC-9C5063653D59}" destId="{45909DF8-6445-4FE7-AD03-D791BF54678C}" srcOrd="0" destOrd="0" presId="urn:microsoft.com/office/officeart/2005/8/layout/pyramid2"/>
    <dgm:cxn modelId="{C74D5092-4D94-45DF-B345-C487FD82C2B8}" type="presParOf" srcId="{B5591AD6-80BE-45F2-8FAC-9C5063653D59}" destId="{3463FECC-0758-435F-A33E-265272BA2460}" srcOrd="1" destOrd="0" presId="urn:microsoft.com/office/officeart/2005/8/layout/pyramid2"/>
    <dgm:cxn modelId="{E67D9C68-B617-4E93-A5E6-C1AA0F56139A}" type="presParOf" srcId="{B5591AD6-80BE-45F2-8FAC-9C5063653D59}" destId="{83024F8E-8831-43EF-BCFE-42023AA02532}" srcOrd="2" destOrd="0" presId="urn:microsoft.com/office/officeart/2005/8/layout/pyramid2"/>
    <dgm:cxn modelId="{F7392DC2-95BE-4BE3-82F6-807FF046F2AE}" type="presParOf" srcId="{B5591AD6-80BE-45F2-8FAC-9C5063653D59}" destId="{1A39C8A5-DF86-4D9C-A095-A26026EAD285}" srcOrd="3" destOrd="0" presId="urn:microsoft.com/office/officeart/2005/8/layout/pyramid2"/>
    <dgm:cxn modelId="{C7FCBA9B-99DD-497E-9C4C-08A2599C0364}" type="presParOf" srcId="{B5591AD6-80BE-45F2-8FAC-9C5063653D59}" destId="{E041EDE4-934D-46F6-9DD0-9DB281D922D8}" srcOrd="4" destOrd="0" presId="urn:microsoft.com/office/officeart/2005/8/layout/pyramid2"/>
    <dgm:cxn modelId="{BD1A3B27-29A5-4C8E-8A34-185056BA5876}" type="presParOf" srcId="{B5591AD6-80BE-45F2-8FAC-9C5063653D59}" destId="{BA2EEA4B-2319-4677-B68F-F146E1DBC1F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E7ECD0-13D8-4C4D-987A-4FAC6C2459CE}" type="doc">
      <dgm:prSet loTypeId="urn:microsoft.com/office/officeart/2005/8/layout/hList7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356956-BBDB-465D-A92E-735E6F9F0B9E}">
      <dgm:prSet phldrT="[Text]"/>
      <dgm:spPr/>
      <dgm:t>
        <a:bodyPr/>
        <a:lstStyle/>
        <a:p>
          <a:r>
            <a:rPr lang="en-US" err="1"/>
            <a:t>Huella</a:t>
          </a:r>
          <a:r>
            <a:rPr lang="en-US"/>
            <a:t> de </a:t>
          </a:r>
          <a:r>
            <a:rPr lang="en-US" err="1"/>
            <a:t>carbono</a:t>
          </a:r>
          <a:endParaRPr lang="en-US"/>
        </a:p>
      </dgm:t>
    </dgm:pt>
    <dgm:pt modelId="{E3539EA1-2178-4777-ADFC-7D387F22C798}" type="parTrans" cxnId="{F9087907-19FF-4DE1-896C-CEB172AB7CAA}">
      <dgm:prSet/>
      <dgm:spPr/>
      <dgm:t>
        <a:bodyPr/>
        <a:lstStyle/>
        <a:p>
          <a:endParaRPr lang="en-US"/>
        </a:p>
      </dgm:t>
    </dgm:pt>
    <dgm:pt modelId="{61263227-C483-4EED-974B-8B69DBC5ECA9}" type="sibTrans" cxnId="{F9087907-19FF-4DE1-896C-CEB172AB7CAA}">
      <dgm:prSet/>
      <dgm:spPr/>
      <dgm:t>
        <a:bodyPr/>
        <a:lstStyle/>
        <a:p>
          <a:endParaRPr lang="en-US"/>
        </a:p>
      </dgm:t>
    </dgm:pt>
    <dgm:pt modelId="{BF7BD25E-882D-4444-8722-BC2A34C1CBB0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err="1"/>
            <a:t>Consumo</a:t>
          </a:r>
          <a:r>
            <a:rPr lang="en-US"/>
            <a:t> y </a:t>
          </a:r>
          <a:r>
            <a:rPr lang="en-US" err="1"/>
            <a:t>ahorro</a:t>
          </a:r>
          <a:r>
            <a:rPr lang="en-US"/>
            <a:t> </a:t>
          </a:r>
          <a:r>
            <a:rPr lang="en-US" err="1"/>
            <a:t>etico</a:t>
          </a:r>
          <a:endParaRPr lang="en-US"/>
        </a:p>
      </dgm:t>
    </dgm:pt>
    <dgm:pt modelId="{E92BEE0F-A5B3-4671-8E9F-C5F488ADB722}" type="parTrans" cxnId="{56839423-BF38-46CD-A4CD-081B45DCA722}">
      <dgm:prSet/>
      <dgm:spPr/>
      <dgm:t>
        <a:bodyPr/>
        <a:lstStyle/>
        <a:p>
          <a:endParaRPr lang="en-US"/>
        </a:p>
      </dgm:t>
    </dgm:pt>
    <dgm:pt modelId="{3D926BDC-8D59-4DEF-89B5-6D4844DCC277}" type="sibTrans" cxnId="{56839423-BF38-46CD-A4CD-081B45DCA722}">
      <dgm:prSet/>
      <dgm:spPr/>
      <dgm:t>
        <a:bodyPr/>
        <a:lstStyle/>
        <a:p>
          <a:endParaRPr lang="en-US"/>
        </a:p>
      </dgm:t>
    </dgm:pt>
    <dgm:pt modelId="{B1E2D934-A6EB-4EF5-BCEC-F5A22EE1AD17}">
      <dgm:prSet phldrT="[Text]"/>
      <dgm:spPr/>
      <dgm:t>
        <a:bodyPr/>
        <a:lstStyle/>
        <a:p>
          <a:r>
            <a:rPr lang="en-US" err="1"/>
            <a:t>Voto</a:t>
          </a:r>
          <a:r>
            <a:rPr lang="en-US"/>
            <a:t> </a:t>
          </a:r>
          <a:r>
            <a:rPr lang="en-US" err="1"/>
            <a:t>consciente</a:t>
          </a:r>
          <a:endParaRPr lang="en-US"/>
        </a:p>
      </dgm:t>
    </dgm:pt>
    <dgm:pt modelId="{5D2CE6A8-B08B-46FF-AD50-0C726F393E47}" type="parTrans" cxnId="{ADC03CC0-3541-4FC2-858A-2AA27DC8F255}">
      <dgm:prSet/>
      <dgm:spPr/>
      <dgm:t>
        <a:bodyPr/>
        <a:lstStyle/>
        <a:p>
          <a:endParaRPr lang="en-US"/>
        </a:p>
      </dgm:t>
    </dgm:pt>
    <dgm:pt modelId="{6DB1FBEB-3271-46FD-B393-22456F36077E}" type="sibTrans" cxnId="{ADC03CC0-3541-4FC2-858A-2AA27DC8F255}">
      <dgm:prSet/>
      <dgm:spPr/>
      <dgm:t>
        <a:bodyPr/>
        <a:lstStyle/>
        <a:p>
          <a:endParaRPr lang="en-US"/>
        </a:p>
      </dgm:t>
    </dgm:pt>
    <dgm:pt modelId="{C438B173-4705-4AC1-B62D-635F4297E9EA}">
      <dgm:prSet phldrT="[Text]"/>
      <dgm:spPr/>
      <dgm:t>
        <a:bodyPr/>
        <a:lstStyle/>
        <a:p>
          <a:r>
            <a:rPr lang="en-US" err="1"/>
            <a:t>Impuesto</a:t>
          </a:r>
          <a:r>
            <a:rPr lang="en-US"/>
            <a:t> </a:t>
          </a:r>
          <a:r>
            <a:rPr lang="en-US" err="1"/>
            <a:t>responsable</a:t>
          </a:r>
          <a:endParaRPr lang="en-US"/>
        </a:p>
      </dgm:t>
    </dgm:pt>
    <dgm:pt modelId="{F39A8D2A-78A7-41BF-87ED-AF81CF46AB15}" type="parTrans" cxnId="{524C861F-BD4C-4162-9F7F-8139BF2959F0}">
      <dgm:prSet/>
      <dgm:spPr/>
      <dgm:t>
        <a:bodyPr/>
        <a:lstStyle/>
        <a:p>
          <a:endParaRPr lang="en-US"/>
        </a:p>
      </dgm:t>
    </dgm:pt>
    <dgm:pt modelId="{2AE20CE7-3BCB-42F9-84CC-4FC6939189B3}" type="sibTrans" cxnId="{524C861F-BD4C-4162-9F7F-8139BF2959F0}">
      <dgm:prSet/>
      <dgm:spPr/>
      <dgm:t>
        <a:bodyPr/>
        <a:lstStyle/>
        <a:p>
          <a:endParaRPr lang="en-US"/>
        </a:p>
      </dgm:t>
    </dgm:pt>
    <dgm:pt modelId="{D8022601-51D1-43B1-9E9F-10436C9F4B95}" type="pres">
      <dgm:prSet presAssocID="{CAE7ECD0-13D8-4C4D-987A-4FAC6C2459C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9306E3-BDED-49B7-80D5-8A6C88A55EB2}" type="pres">
      <dgm:prSet presAssocID="{CAE7ECD0-13D8-4C4D-987A-4FAC6C2459CE}" presName="fgShape" presStyleLbl="fgShp" presStyleIdx="0" presStyleCnt="1"/>
      <dgm:spPr/>
    </dgm:pt>
    <dgm:pt modelId="{CD59D75A-665A-4B10-8A53-67B458D873C6}" type="pres">
      <dgm:prSet presAssocID="{CAE7ECD0-13D8-4C4D-987A-4FAC6C2459CE}" presName="linComp" presStyleCnt="0"/>
      <dgm:spPr/>
    </dgm:pt>
    <dgm:pt modelId="{DCAAE8C6-B414-487D-A223-D6BCCF79AEBB}" type="pres">
      <dgm:prSet presAssocID="{37356956-BBDB-465D-A92E-735E6F9F0B9E}" presName="compNode" presStyleCnt="0"/>
      <dgm:spPr/>
    </dgm:pt>
    <dgm:pt modelId="{0E2EAA95-4AA5-4075-94F3-A32D7474F814}" type="pres">
      <dgm:prSet presAssocID="{37356956-BBDB-465D-A92E-735E6F9F0B9E}" presName="bkgdShape" presStyleLbl="node1" presStyleIdx="0" presStyleCnt="4"/>
      <dgm:spPr/>
      <dgm:t>
        <a:bodyPr/>
        <a:lstStyle/>
        <a:p>
          <a:endParaRPr lang="en-US"/>
        </a:p>
      </dgm:t>
    </dgm:pt>
    <dgm:pt modelId="{27D49672-BB98-48FF-B615-0507B1F1EE20}" type="pres">
      <dgm:prSet presAssocID="{37356956-BBDB-465D-A92E-735E6F9F0B9E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363601-9715-4389-8DCF-A203AFEEA8D4}" type="pres">
      <dgm:prSet presAssocID="{37356956-BBDB-465D-A92E-735E6F9F0B9E}" presName="invisiNode" presStyleLbl="node1" presStyleIdx="0" presStyleCnt="4"/>
      <dgm:spPr/>
    </dgm:pt>
    <dgm:pt modelId="{06FB1CAA-481A-403B-8F3E-7193E6B49A98}" type="pres">
      <dgm:prSet presAssocID="{37356956-BBDB-465D-A92E-735E6F9F0B9E}" presName="imagNode" presStyleLbl="fgImgPlace1" presStyleIdx="0" presStyleCnt="4"/>
      <dgm:spPr/>
    </dgm:pt>
    <dgm:pt modelId="{701BEB99-1457-4C57-ABCB-E05BF9E15207}" type="pres">
      <dgm:prSet presAssocID="{61263227-C483-4EED-974B-8B69DBC5EC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BD5C3EE-EE8A-4411-9CCA-638EF1FF8661}" type="pres">
      <dgm:prSet presAssocID="{BF7BD25E-882D-4444-8722-BC2A34C1CBB0}" presName="compNode" presStyleCnt="0"/>
      <dgm:spPr/>
    </dgm:pt>
    <dgm:pt modelId="{6E8E4DDC-4373-4D6B-AEA7-0996791A4F7A}" type="pres">
      <dgm:prSet presAssocID="{BF7BD25E-882D-4444-8722-BC2A34C1CBB0}" presName="bkgdShape" presStyleLbl="node1" presStyleIdx="1" presStyleCnt="4" custLinFactNeighborX="1250" custLinFactNeighborY="-14"/>
      <dgm:spPr/>
      <dgm:t>
        <a:bodyPr/>
        <a:lstStyle/>
        <a:p>
          <a:endParaRPr lang="en-US"/>
        </a:p>
      </dgm:t>
    </dgm:pt>
    <dgm:pt modelId="{099F9003-2119-4BC1-920A-617A3CE535A3}" type="pres">
      <dgm:prSet presAssocID="{BF7BD25E-882D-4444-8722-BC2A34C1CBB0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0EBEB-BAD0-413B-B789-677EF119A08B}" type="pres">
      <dgm:prSet presAssocID="{BF7BD25E-882D-4444-8722-BC2A34C1CBB0}" presName="invisiNode" presStyleLbl="node1" presStyleIdx="1" presStyleCnt="4"/>
      <dgm:spPr/>
    </dgm:pt>
    <dgm:pt modelId="{1CEA8B17-8EAB-469B-A2F7-F09C15FE3CDD}" type="pres">
      <dgm:prSet presAssocID="{BF7BD25E-882D-4444-8722-BC2A34C1CBB0}" presName="imagNode" presStyleLbl="fgImgPlace1" presStyleIdx="1" presStyleCnt="4" custLinFactNeighborX="-2961" custLinFactNeighborY="380"/>
      <dgm:spPr/>
    </dgm:pt>
    <dgm:pt modelId="{D273284B-5835-49AE-ACDE-E8A3C0BFBB1B}" type="pres">
      <dgm:prSet presAssocID="{3D926BDC-8D59-4DEF-89B5-6D4844DCC2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77BB6B9-2BE6-462F-AD9D-0CD4752BF864}" type="pres">
      <dgm:prSet presAssocID="{B1E2D934-A6EB-4EF5-BCEC-F5A22EE1AD17}" presName="compNode" presStyleCnt="0"/>
      <dgm:spPr/>
    </dgm:pt>
    <dgm:pt modelId="{0135F707-BEF1-4761-8D63-953382CAEB71}" type="pres">
      <dgm:prSet presAssocID="{B1E2D934-A6EB-4EF5-BCEC-F5A22EE1AD17}" presName="bkgdShape" presStyleLbl="node1" presStyleIdx="2" presStyleCnt="4"/>
      <dgm:spPr/>
      <dgm:t>
        <a:bodyPr/>
        <a:lstStyle/>
        <a:p>
          <a:endParaRPr lang="en-US"/>
        </a:p>
      </dgm:t>
    </dgm:pt>
    <dgm:pt modelId="{71D8957B-4E5A-490E-B854-EB84FF4B0146}" type="pres">
      <dgm:prSet presAssocID="{B1E2D934-A6EB-4EF5-BCEC-F5A22EE1AD17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69C669-B92B-4392-8186-0034923F43C6}" type="pres">
      <dgm:prSet presAssocID="{B1E2D934-A6EB-4EF5-BCEC-F5A22EE1AD17}" presName="invisiNode" presStyleLbl="node1" presStyleIdx="2" presStyleCnt="4"/>
      <dgm:spPr/>
    </dgm:pt>
    <dgm:pt modelId="{40EBEF17-F941-464F-B370-F3C7F7FC161F}" type="pres">
      <dgm:prSet presAssocID="{B1E2D934-A6EB-4EF5-BCEC-F5A22EE1AD17}" presName="imagNode" presStyleLbl="fgImgPlace1" presStyleIdx="2" presStyleCnt="4"/>
      <dgm:spPr/>
    </dgm:pt>
    <dgm:pt modelId="{9ED29680-52D5-4645-9D8D-8A4F03989A8E}" type="pres">
      <dgm:prSet presAssocID="{6DB1FBEB-3271-46FD-B393-22456F36077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3C2C7DB-47E5-467E-BDF6-2A7067AB356E}" type="pres">
      <dgm:prSet presAssocID="{C438B173-4705-4AC1-B62D-635F4297E9EA}" presName="compNode" presStyleCnt="0"/>
      <dgm:spPr/>
    </dgm:pt>
    <dgm:pt modelId="{37E37C1F-3CEA-433D-9E1A-4EE0C68F0369}" type="pres">
      <dgm:prSet presAssocID="{C438B173-4705-4AC1-B62D-635F4297E9EA}" presName="bkgdShape" presStyleLbl="node1" presStyleIdx="3" presStyleCnt="4" custLinFactNeighborX="9821" custLinFactNeighborY="-2061"/>
      <dgm:spPr/>
      <dgm:t>
        <a:bodyPr/>
        <a:lstStyle/>
        <a:p>
          <a:endParaRPr lang="en-US"/>
        </a:p>
      </dgm:t>
    </dgm:pt>
    <dgm:pt modelId="{9E8C32C1-60EF-4EBC-AFFD-FDB12E541AAB}" type="pres">
      <dgm:prSet presAssocID="{C438B173-4705-4AC1-B62D-635F4297E9EA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7DE7EF-C211-42C2-A04D-4325D946DEBB}" type="pres">
      <dgm:prSet presAssocID="{C438B173-4705-4AC1-B62D-635F4297E9EA}" presName="invisiNode" presStyleLbl="node1" presStyleIdx="3" presStyleCnt="4"/>
      <dgm:spPr/>
    </dgm:pt>
    <dgm:pt modelId="{0DF58135-4A19-4D57-A100-31F54C9C5505}" type="pres">
      <dgm:prSet presAssocID="{C438B173-4705-4AC1-B62D-635F4297E9EA}" presName="imagNode" presStyleLbl="fgImgPlace1" presStyleIdx="3" presStyleCnt="4"/>
      <dgm:spPr/>
    </dgm:pt>
  </dgm:ptLst>
  <dgm:cxnLst>
    <dgm:cxn modelId="{B9E51117-5F15-47F1-BBE5-BA611547FE4B}" type="presOf" srcId="{B1E2D934-A6EB-4EF5-BCEC-F5A22EE1AD17}" destId="{0135F707-BEF1-4761-8D63-953382CAEB71}" srcOrd="0" destOrd="0" presId="urn:microsoft.com/office/officeart/2005/8/layout/hList7#2"/>
    <dgm:cxn modelId="{F3020632-55AE-4780-843A-DCCDBDFD6808}" type="presOf" srcId="{CAE7ECD0-13D8-4C4D-987A-4FAC6C2459CE}" destId="{D8022601-51D1-43B1-9E9F-10436C9F4B95}" srcOrd="0" destOrd="0" presId="urn:microsoft.com/office/officeart/2005/8/layout/hList7#2"/>
    <dgm:cxn modelId="{C79E1B9B-43C7-4A7B-A644-ED3D5091AE66}" type="presOf" srcId="{37356956-BBDB-465D-A92E-735E6F9F0B9E}" destId="{27D49672-BB98-48FF-B615-0507B1F1EE20}" srcOrd="1" destOrd="0" presId="urn:microsoft.com/office/officeart/2005/8/layout/hList7#2"/>
    <dgm:cxn modelId="{524C861F-BD4C-4162-9F7F-8139BF2959F0}" srcId="{CAE7ECD0-13D8-4C4D-987A-4FAC6C2459CE}" destId="{C438B173-4705-4AC1-B62D-635F4297E9EA}" srcOrd="3" destOrd="0" parTransId="{F39A8D2A-78A7-41BF-87ED-AF81CF46AB15}" sibTransId="{2AE20CE7-3BCB-42F9-84CC-4FC6939189B3}"/>
    <dgm:cxn modelId="{56839423-BF38-46CD-A4CD-081B45DCA722}" srcId="{CAE7ECD0-13D8-4C4D-987A-4FAC6C2459CE}" destId="{BF7BD25E-882D-4444-8722-BC2A34C1CBB0}" srcOrd="1" destOrd="0" parTransId="{E92BEE0F-A5B3-4671-8E9F-C5F488ADB722}" sibTransId="{3D926BDC-8D59-4DEF-89B5-6D4844DCC277}"/>
    <dgm:cxn modelId="{2D1DA560-4013-4917-AE95-1F6C7334B93E}" type="presOf" srcId="{61263227-C483-4EED-974B-8B69DBC5ECA9}" destId="{701BEB99-1457-4C57-ABCB-E05BF9E15207}" srcOrd="0" destOrd="0" presId="urn:microsoft.com/office/officeart/2005/8/layout/hList7#2"/>
    <dgm:cxn modelId="{ADC03CC0-3541-4FC2-858A-2AA27DC8F255}" srcId="{CAE7ECD0-13D8-4C4D-987A-4FAC6C2459CE}" destId="{B1E2D934-A6EB-4EF5-BCEC-F5A22EE1AD17}" srcOrd="2" destOrd="0" parTransId="{5D2CE6A8-B08B-46FF-AD50-0C726F393E47}" sibTransId="{6DB1FBEB-3271-46FD-B393-22456F36077E}"/>
    <dgm:cxn modelId="{F9087907-19FF-4DE1-896C-CEB172AB7CAA}" srcId="{CAE7ECD0-13D8-4C4D-987A-4FAC6C2459CE}" destId="{37356956-BBDB-465D-A92E-735E6F9F0B9E}" srcOrd="0" destOrd="0" parTransId="{E3539EA1-2178-4777-ADFC-7D387F22C798}" sibTransId="{61263227-C483-4EED-974B-8B69DBC5ECA9}"/>
    <dgm:cxn modelId="{CC4242B8-ED90-4051-8A5E-E4C064982889}" type="presOf" srcId="{B1E2D934-A6EB-4EF5-BCEC-F5A22EE1AD17}" destId="{71D8957B-4E5A-490E-B854-EB84FF4B0146}" srcOrd="1" destOrd="0" presId="urn:microsoft.com/office/officeart/2005/8/layout/hList7#2"/>
    <dgm:cxn modelId="{3BECEA20-65D8-450E-BA1E-A3B6E02569E3}" type="presOf" srcId="{C438B173-4705-4AC1-B62D-635F4297E9EA}" destId="{9E8C32C1-60EF-4EBC-AFFD-FDB12E541AAB}" srcOrd="1" destOrd="0" presId="urn:microsoft.com/office/officeart/2005/8/layout/hList7#2"/>
    <dgm:cxn modelId="{34F0DBCB-154C-4545-B7D4-50C1AD616B82}" type="presOf" srcId="{3D926BDC-8D59-4DEF-89B5-6D4844DCC277}" destId="{D273284B-5835-49AE-ACDE-E8A3C0BFBB1B}" srcOrd="0" destOrd="0" presId="urn:microsoft.com/office/officeart/2005/8/layout/hList7#2"/>
    <dgm:cxn modelId="{6EBBEBFE-564A-44C2-87AD-F709D009BE66}" type="presOf" srcId="{BF7BD25E-882D-4444-8722-BC2A34C1CBB0}" destId="{6E8E4DDC-4373-4D6B-AEA7-0996791A4F7A}" srcOrd="0" destOrd="0" presId="urn:microsoft.com/office/officeart/2005/8/layout/hList7#2"/>
    <dgm:cxn modelId="{CEB92C1B-87B5-4063-B068-2F66F29E4D92}" type="presOf" srcId="{C438B173-4705-4AC1-B62D-635F4297E9EA}" destId="{37E37C1F-3CEA-433D-9E1A-4EE0C68F0369}" srcOrd="0" destOrd="0" presId="urn:microsoft.com/office/officeart/2005/8/layout/hList7#2"/>
    <dgm:cxn modelId="{27AF8C6E-BAC9-441B-AA6F-7A47F9EFC7F3}" type="presOf" srcId="{37356956-BBDB-465D-A92E-735E6F9F0B9E}" destId="{0E2EAA95-4AA5-4075-94F3-A32D7474F814}" srcOrd="0" destOrd="0" presId="urn:microsoft.com/office/officeart/2005/8/layout/hList7#2"/>
    <dgm:cxn modelId="{906BECD1-C793-4774-B2A3-6EFCBE69279B}" type="presOf" srcId="{6DB1FBEB-3271-46FD-B393-22456F36077E}" destId="{9ED29680-52D5-4645-9D8D-8A4F03989A8E}" srcOrd="0" destOrd="0" presId="urn:microsoft.com/office/officeart/2005/8/layout/hList7#2"/>
    <dgm:cxn modelId="{33D8BF50-4DB5-4689-B2DB-923994F6D475}" type="presOf" srcId="{BF7BD25E-882D-4444-8722-BC2A34C1CBB0}" destId="{099F9003-2119-4BC1-920A-617A3CE535A3}" srcOrd="1" destOrd="0" presId="urn:microsoft.com/office/officeart/2005/8/layout/hList7#2"/>
    <dgm:cxn modelId="{407A33B7-6C3B-477E-B9AD-D64748E1D562}" type="presParOf" srcId="{D8022601-51D1-43B1-9E9F-10436C9F4B95}" destId="{F79306E3-BDED-49B7-80D5-8A6C88A55EB2}" srcOrd="0" destOrd="0" presId="urn:microsoft.com/office/officeart/2005/8/layout/hList7#2"/>
    <dgm:cxn modelId="{5521730B-03E8-41E3-907E-A3757BEBD19A}" type="presParOf" srcId="{D8022601-51D1-43B1-9E9F-10436C9F4B95}" destId="{CD59D75A-665A-4B10-8A53-67B458D873C6}" srcOrd="1" destOrd="0" presId="urn:microsoft.com/office/officeart/2005/8/layout/hList7#2"/>
    <dgm:cxn modelId="{7CEF34DE-FA75-40A6-AB33-2ADFBE564722}" type="presParOf" srcId="{CD59D75A-665A-4B10-8A53-67B458D873C6}" destId="{DCAAE8C6-B414-487D-A223-D6BCCF79AEBB}" srcOrd="0" destOrd="0" presId="urn:microsoft.com/office/officeart/2005/8/layout/hList7#2"/>
    <dgm:cxn modelId="{B9A710F3-E746-4C91-89F7-1A3A47800B5F}" type="presParOf" srcId="{DCAAE8C6-B414-487D-A223-D6BCCF79AEBB}" destId="{0E2EAA95-4AA5-4075-94F3-A32D7474F814}" srcOrd="0" destOrd="0" presId="urn:microsoft.com/office/officeart/2005/8/layout/hList7#2"/>
    <dgm:cxn modelId="{8AC705D1-278A-4D50-97C2-F1318027E110}" type="presParOf" srcId="{DCAAE8C6-B414-487D-A223-D6BCCF79AEBB}" destId="{27D49672-BB98-48FF-B615-0507B1F1EE20}" srcOrd="1" destOrd="0" presId="urn:microsoft.com/office/officeart/2005/8/layout/hList7#2"/>
    <dgm:cxn modelId="{23C5D924-E5E7-47E7-9EA7-6100999D4DE8}" type="presParOf" srcId="{DCAAE8C6-B414-487D-A223-D6BCCF79AEBB}" destId="{FC363601-9715-4389-8DCF-A203AFEEA8D4}" srcOrd="2" destOrd="0" presId="urn:microsoft.com/office/officeart/2005/8/layout/hList7#2"/>
    <dgm:cxn modelId="{5EFB5732-A7B1-4CB4-9571-0C82B11369FD}" type="presParOf" srcId="{DCAAE8C6-B414-487D-A223-D6BCCF79AEBB}" destId="{06FB1CAA-481A-403B-8F3E-7193E6B49A98}" srcOrd="3" destOrd="0" presId="urn:microsoft.com/office/officeart/2005/8/layout/hList7#2"/>
    <dgm:cxn modelId="{AAA3CB1E-1A54-4B4E-A2FE-F0DB64E38931}" type="presParOf" srcId="{CD59D75A-665A-4B10-8A53-67B458D873C6}" destId="{701BEB99-1457-4C57-ABCB-E05BF9E15207}" srcOrd="1" destOrd="0" presId="urn:microsoft.com/office/officeart/2005/8/layout/hList7#2"/>
    <dgm:cxn modelId="{2FAC3741-9777-4950-B60C-9098D1406254}" type="presParOf" srcId="{CD59D75A-665A-4B10-8A53-67B458D873C6}" destId="{2BD5C3EE-EE8A-4411-9CCA-638EF1FF8661}" srcOrd="2" destOrd="0" presId="urn:microsoft.com/office/officeart/2005/8/layout/hList7#2"/>
    <dgm:cxn modelId="{C87A53EF-80EF-47E9-A632-445CD632549F}" type="presParOf" srcId="{2BD5C3EE-EE8A-4411-9CCA-638EF1FF8661}" destId="{6E8E4DDC-4373-4D6B-AEA7-0996791A4F7A}" srcOrd="0" destOrd="0" presId="urn:microsoft.com/office/officeart/2005/8/layout/hList7#2"/>
    <dgm:cxn modelId="{CF7CE0FB-97FF-49CE-B667-9F06D5AAAB85}" type="presParOf" srcId="{2BD5C3EE-EE8A-4411-9CCA-638EF1FF8661}" destId="{099F9003-2119-4BC1-920A-617A3CE535A3}" srcOrd="1" destOrd="0" presId="urn:microsoft.com/office/officeart/2005/8/layout/hList7#2"/>
    <dgm:cxn modelId="{5CDBAB98-169A-4996-8445-C08038BFC877}" type="presParOf" srcId="{2BD5C3EE-EE8A-4411-9CCA-638EF1FF8661}" destId="{BD20EBEB-BAD0-413B-B789-677EF119A08B}" srcOrd="2" destOrd="0" presId="urn:microsoft.com/office/officeart/2005/8/layout/hList7#2"/>
    <dgm:cxn modelId="{252F97BB-0E76-4138-A7AC-2FA6CA18205B}" type="presParOf" srcId="{2BD5C3EE-EE8A-4411-9CCA-638EF1FF8661}" destId="{1CEA8B17-8EAB-469B-A2F7-F09C15FE3CDD}" srcOrd="3" destOrd="0" presId="urn:microsoft.com/office/officeart/2005/8/layout/hList7#2"/>
    <dgm:cxn modelId="{0AF1FFF0-E597-46D7-997A-E4C1242ECAE0}" type="presParOf" srcId="{CD59D75A-665A-4B10-8A53-67B458D873C6}" destId="{D273284B-5835-49AE-ACDE-E8A3C0BFBB1B}" srcOrd="3" destOrd="0" presId="urn:microsoft.com/office/officeart/2005/8/layout/hList7#2"/>
    <dgm:cxn modelId="{8467AA7D-49EA-4824-9BDB-0049C703D14B}" type="presParOf" srcId="{CD59D75A-665A-4B10-8A53-67B458D873C6}" destId="{077BB6B9-2BE6-462F-AD9D-0CD4752BF864}" srcOrd="4" destOrd="0" presId="urn:microsoft.com/office/officeart/2005/8/layout/hList7#2"/>
    <dgm:cxn modelId="{86B53111-5B26-42D2-94BB-4DC7E515A2C1}" type="presParOf" srcId="{077BB6B9-2BE6-462F-AD9D-0CD4752BF864}" destId="{0135F707-BEF1-4761-8D63-953382CAEB71}" srcOrd="0" destOrd="0" presId="urn:microsoft.com/office/officeart/2005/8/layout/hList7#2"/>
    <dgm:cxn modelId="{7807388D-4D43-4847-8E9F-497B5F6D8FFC}" type="presParOf" srcId="{077BB6B9-2BE6-462F-AD9D-0CD4752BF864}" destId="{71D8957B-4E5A-490E-B854-EB84FF4B0146}" srcOrd="1" destOrd="0" presId="urn:microsoft.com/office/officeart/2005/8/layout/hList7#2"/>
    <dgm:cxn modelId="{35A8CD18-CE25-4918-8DFD-9035E6C159C2}" type="presParOf" srcId="{077BB6B9-2BE6-462F-AD9D-0CD4752BF864}" destId="{4369C669-B92B-4392-8186-0034923F43C6}" srcOrd="2" destOrd="0" presId="urn:microsoft.com/office/officeart/2005/8/layout/hList7#2"/>
    <dgm:cxn modelId="{F25940F3-C18B-446B-916E-AC6D0B48E849}" type="presParOf" srcId="{077BB6B9-2BE6-462F-AD9D-0CD4752BF864}" destId="{40EBEF17-F941-464F-B370-F3C7F7FC161F}" srcOrd="3" destOrd="0" presId="urn:microsoft.com/office/officeart/2005/8/layout/hList7#2"/>
    <dgm:cxn modelId="{3D82E296-1636-4300-B6FF-823A65AA2CB9}" type="presParOf" srcId="{CD59D75A-665A-4B10-8A53-67B458D873C6}" destId="{9ED29680-52D5-4645-9D8D-8A4F03989A8E}" srcOrd="5" destOrd="0" presId="urn:microsoft.com/office/officeart/2005/8/layout/hList7#2"/>
    <dgm:cxn modelId="{700CE3EA-B43D-4716-9193-1EB6E1F45D7A}" type="presParOf" srcId="{CD59D75A-665A-4B10-8A53-67B458D873C6}" destId="{13C2C7DB-47E5-467E-BDF6-2A7067AB356E}" srcOrd="6" destOrd="0" presId="urn:microsoft.com/office/officeart/2005/8/layout/hList7#2"/>
    <dgm:cxn modelId="{9A4F59B6-1168-4BE8-931F-AADBD37D27F7}" type="presParOf" srcId="{13C2C7DB-47E5-467E-BDF6-2A7067AB356E}" destId="{37E37C1F-3CEA-433D-9E1A-4EE0C68F0369}" srcOrd="0" destOrd="0" presId="urn:microsoft.com/office/officeart/2005/8/layout/hList7#2"/>
    <dgm:cxn modelId="{BB5F0874-5D80-41B2-B1AB-00A0C5036812}" type="presParOf" srcId="{13C2C7DB-47E5-467E-BDF6-2A7067AB356E}" destId="{9E8C32C1-60EF-4EBC-AFFD-FDB12E541AAB}" srcOrd="1" destOrd="0" presId="urn:microsoft.com/office/officeart/2005/8/layout/hList7#2"/>
    <dgm:cxn modelId="{741624DF-F7CF-4D0C-9C69-E9BE09D6C26A}" type="presParOf" srcId="{13C2C7DB-47E5-467E-BDF6-2A7067AB356E}" destId="{837DE7EF-C211-42C2-A04D-4325D946DEBB}" srcOrd="2" destOrd="0" presId="urn:microsoft.com/office/officeart/2005/8/layout/hList7#2"/>
    <dgm:cxn modelId="{B598F7F3-6464-41B5-AC11-5BE4B111BF2F}" type="presParOf" srcId="{13C2C7DB-47E5-467E-BDF6-2A7067AB356E}" destId="{0DF58135-4A19-4D57-A100-31F54C9C550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772CB07-9F37-47BE-B0AE-4ECD3DD50FD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0908D6D7-4127-44AF-8122-1AD3F43CD1A7}">
      <dgm:prSet phldrT="[Text]" custT="1"/>
      <dgm:spPr/>
      <dgm:t>
        <a:bodyPr/>
        <a:lstStyle/>
        <a:p>
          <a:r>
            <a:rPr lang="es-MX" sz="2800" dirty="0">
              <a:solidFill>
                <a:schemeClr val="bg2"/>
              </a:solidFill>
            </a:rPr>
            <a:t>Ejercicio (consciente) de Libertad hacia el bien común</a:t>
          </a:r>
        </a:p>
      </dgm:t>
    </dgm:pt>
    <dgm:pt modelId="{B01048D3-8FE3-410E-8813-F8616ED60D2B}" type="parTrans" cxnId="{BBFC8448-D515-4F9E-BB71-FA75223041FF}">
      <dgm:prSet/>
      <dgm:spPr/>
      <dgm:t>
        <a:bodyPr/>
        <a:lstStyle/>
        <a:p>
          <a:endParaRPr lang="es-MX"/>
        </a:p>
      </dgm:t>
    </dgm:pt>
    <dgm:pt modelId="{69DC2553-8D42-4B30-84DE-2B6EBCB248C3}" type="sibTrans" cxnId="{BBFC8448-D515-4F9E-BB71-FA75223041FF}">
      <dgm:prSet/>
      <dgm:spPr/>
      <dgm:t>
        <a:bodyPr/>
        <a:lstStyle/>
        <a:p>
          <a:endParaRPr lang="es-MX"/>
        </a:p>
      </dgm:t>
    </dgm:pt>
    <dgm:pt modelId="{4D2EEFFE-0CDB-4776-AB07-895BCF7414B3}">
      <dgm:prSet phldrT="[Text]" custT="1"/>
      <dgm:spPr/>
      <dgm:t>
        <a:bodyPr/>
        <a:lstStyle/>
        <a:p>
          <a:r>
            <a:rPr lang="es-MX" sz="2800"/>
            <a:t>Empatía</a:t>
          </a:r>
        </a:p>
      </dgm:t>
    </dgm:pt>
    <dgm:pt modelId="{209197E6-0C93-48D4-8A94-5530B24B0C96}" type="parTrans" cxnId="{BD7442D9-206A-4975-A377-528E0E78D49C}">
      <dgm:prSet/>
      <dgm:spPr/>
      <dgm:t>
        <a:bodyPr/>
        <a:lstStyle/>
        <a:p>
          <a:endParaRPr lang="es-MX"/>
        </a:p>
      </dgm:t>
    </dgm:pt>
    <dgm:pt modelId="{FCE0DC8F-1F4F-4AE4-BCF3-E880EC5F6692}" type="sibTrans" cxnId="{BD7442D9-206A-4975-A377-528E0E78D49C}">
      <dgm:prSet/>
      <dgm:spPr/>
      <dgm:t>
        <a:bodyPr/>
        <a:lstStyle/>
        <a:p>
          <a:endParaRPr lang="es-MX"/>
        </a:p>
      </dgm:t>
    </dgm:pt>
    <dgm:pt modelId="{F9AA2858-D96E-47ED-B8A5-5919C40204E4}">
      <dgm:prSet phldrT="[Text]" custT="1"/>
      <dgm:spPr/>
      <dgm:t>
        <a:bodyPr/>
        <a:lstStyle/>
        <a:p>
          <a:r>
            <a:rPr lang="es-MX" sz="2800"/>
            <a:t>Información</a:t>
          </a:r>
        </a:p>
      </dgm:t>
    </dgm:pt>
    <dgm:pt modelId="{71D68ACF-8839-4221-B210-2ABF99D48C8F}" type="parTrans" cxnId="{781BA015-7079-4227-9D31-F65AD83A7552}">
      <dgm:prSet/>
      <dgm:spPr/>
      <dgm:t>
        <a:bodyPr/>
        <a:lstStyle/>
        <a:p>
          <a:endParaRPr lang="es-MX"/>
        </a:p>
      </dgm:t>
    </dgm:pt>
    <dgm:pt modelId="{84ECF1B7-07A6-4CFB-AE64-7C9DD2D74B43}" type="sibTrans" cxnId="{781BA015-7079-4227-9D31-F65AD83A7552}">
      <dgm:prSet/>
      <dgm:spPr/>
      <dgm:t>
        <a:bodyPr/>
        <a:lstStyle/>
        <a:p>
          <a:endParaRPr lang="es-MX"/>
        </a:p>
      </dgm:t>
    </dgm:pt>
    <dgm:pt modelId="{EF5F277A-5537-4EB4-8E81-3F2C09816360}" type="pres">
      <dgm:prSet presAssocID="{6772CB07-9F37-47BE-B0AE-4ECD3DD50FD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5DBE9B3-F405-45A6-8F61-AAE2B38CDD58}" type="pres">
      <dgm:prSet presAssocID="{0908D6D7-4127-44AF-8122-1AD3F43CD1A7}" presName="hierRoot1" presStyleCnt="0"/>
      <dgm:spPr/>
    </dgm:pt>
    <dgm:pt modelId="{E4BC465E-579A-4250-810D-AD8AF728BB4E}" type="pres">
      <dgm:prSet presAssocID="{0908D6D7-4127-44AF-8122-1AD3F43CD1A7}" presName="composite" presStyleCnt="0"/>
      <dgm:spPr/>
    </dgm:pt>
    <dgm:pt modelId="{D264364B-2B3C-4E3A-AFC4-47B2C498196A}" type="pres">
      <dgm:prSet presAssocID="{0908D6D7-4127-44AF-8122-1AD3F43CD1A7}" presName="background" presStyleLbl="node0" presStyleIdx="0" presStyleCnt="1"/>
      <dgm:spPr/>
    </dgm:pt>
    <dgm:pt modelId="{74025DA2-B342-45A3-A48F-D65F2AA44389}" type="pres">
      <dgm:prSet presAssocID="{0908D6D7-4127-44AF-8122-1AD3F43CD1A7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752503-F5C6-496B-92AC-5D35E3CDB90B}" type="pres">
      <dgm:prSet presAssocID="{0908D6D7-4127-44AF-8122-1AD3F43CD1A7}" presName="hierChild2" presStyleCnt="0"/>
      <dgm:spPr/>
    </dgm:pt>
    <dgm:pt modelId="{FD868378-07C8-41DC-A83A-46C26FABFEE7}" type="pres">
      <dgm:prSet presAssocID="{209197E6-0C93-48D4-8A94-5530B24B0C96}" presName="Name10" presStyleLbl="parChTrans1D2" presStyleIdx="0" presStyleCnt="2"/>
      <dgm:spPr/>
      <dgm:t>
        <a:bodyPr/>
        <a:lstStyle/>
        <a:p>
          <a:endParaRPr lang="en-US"/>
        </a:p>
      </dgm:t>
    </dgm:pt>
    <dgm:pt modelId="{0209B845-734E-4981-A970-11C363968E57}" type="pres">
      <dgm:prSet presAssocID="{4D2EEFFE-0CDB-4776-AB07-895BCF7414B3}" presName="hierRoot2" presStyleCnt="0"/>
      <dgm:spPr/>
    </dgm:pt>
    <dgm:pt modelId="{CB7607A1-E0E4-4B7A-A236-F3DB8D738E66}" type="pres">
      <dgm:prSet presAssocID="{4D2EEFFE-0CDB-4776-AB07-895BCF7414B3}" presName="composite2" presStyleCnt="0"/>
      <dgm:spPr/>
    </dgm:pt>
    <dgm:pt modelId="{07F7029B-BE36-4234-925A-3BE6FE167202}" type="pres">
      <dgm:prSet presAssocID="{4D2EEFFE-0CDB-4776-AB07-895BCF7414B3}" presName="background2" presStyleLbl="node2" presStyleIdx="0" presStyleCnt="2"/>
      <dgm:spPr/>
    </dgm:pt>
    <dgm:pt modelId="{43EF6B2A-6815-4E98-B916-F5B45395FEC7}" type="pres">
      <dgm:prSet presAssocID="{4D2EEFFE-0CDB-4776-AB07-895BCF7414B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3C4F82-3772-40FE-A1DF-2BA6B1C98F98}" type="pres">
      <dgm:prSet presAssocID="{4D2EEFFE-0CDB-4776-AB07-895BCF7414B3}" presName="hierChild3" presStyleCnt="0"/>
      <dgm:spPr/>
    </dgm:pt>
    <dgm:pt modelId="{C6169A1D-886D-400D-98B2-04AC9A408894}" type="pres">
      <dgm:prSet presAssocID="{71D68ACF-8839-4221-B210-2ABF99D48C8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4CF0D087-5AE3-4A98-9055-DE3D885E60F2}" type="pres">
      <dgm:prSet presAssocID="{F9AA2858-D96E-47ED-B8A5-5919C40204E4}" presName="hierRoot2" presStyleCnt="0"/>
      <dgm:spPr/>
    </dgm:pt>
    <dgm:pt modelId="{C060C711-C4F9-4BA8-AA45-30FECFF16ED9}" type="pres">
      <dgm:prSet presAssocID="{F9AA2858-D96E-47ED-B8A5-5919C40204E4}" presName="composite2" presStyleCnt="0"/>
      <dgm:spPr/>
    </dgm:pt>
    <dgm:pt modelId="{EB4FF6B5-6081-42DC-892A-D123373019AB}" type="pres">
      <dgm:prSet presAssocID="{F9AA2858-D96E-47ED-B8A5-5919C40204E4}" presName="background2" presStyleLbl="node2" presStyleIdx="1" presStyleCnt="2"/>
      <dgm:spPr/>
    </dgm:pt>
    <dgm:pt modelId="{9E68531F-D52C-444B-A3FB-2B05D5C52C9D}" type="pres">
      <dgm:prSet presAssocID="{F9AA2858-D96E-47ED-B8A5-5919C40204E4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3F46CF-C7DA-4A34-9A3D-AD4F8A64DD22}" type="pres">
      <dgm:prSet presAssocID="{F9AA2858-D96E-47ED-B8A5-5919C40204E4}" presName="hierChild3" presStyleCnt="0"/>
      <dgm:spPr/>
    </dgm:pt>
  </dgm:ptLst>
  <dgm:cxnLst>
    <dgm:cxn modelId="{4A349454-DA14-4A75-97AE-78BF810348F8}" type="presOf" srcId="{4D2EEFFE-0CDB-4776-AB07-895BCF7414B3}" destId="{43EF6B2A-6815-4E98-B916-F5B45395FEC7}" srcOrd="0" destOrd="0" presId="urn:microsoft.com/office/officeart/2005/8/layout/hierarchy1"/>
    <dgm:cxn modelId="{05F7BDA9-ADFA-4541-B72C-5C96E38F1458}" type="presOf" srcId="{0908D6D7-4127-44AF-8122-1AD3F43CD1A7}" destId="{74025DA2-B342-45A3-A48F-D65F2AA44389}" srcOrd="0" destOrd="0" presId="urn:microsoft.com/office/officeart/2005/8/layout/hierarchy1"/>
    <dgm:cxn modelId="{BBFC8448-D515-4F9E-BB71-FA75223041FF}" srcId="{6772CB07-9F37-47BE-B0AE-4ECD3DD50FD9}" destId="{0908D6D7-4127-44AF-8122-1AD3F43CD1A7}" srcOrd="0" destOrd="0" parTransId="{B01048D3-8FE3-410E-8813-F8616ED60D2B}" sibTransId="{69DC2553-8D42-4B30-84DE-2B6EBCB248C3}"/>
    <dgm:cxn modelId="{781BA015-7079-4227-9D31-F65AD83A7552}" srcId="{0908D6D7-4127-44AF-8122-1AD3F43CD1A7}" destId="{F9AA2858-D96E-47ED-B8A5-5919C40204E4}" srcOrd="1" destOrd="0" parTransId="{71D68ACF-8839-4221-B210-2ABF99D48C8F}" sibTransId="{84ECF1B7-07A6-4CFB-AE64-7C9DD2D74B43}"/>
    <dgm:cxn modelId="{0C836588-7B62-4416-B734-80D87CC65F95}" type="presOf" srcId="{6772CB07-9F37-47BE-B0AE-4ECD3DD50FD9}" destId="{EF5F277A-5537-4EB4-8E81-3F2C09816360}" srcOrd="0" destOrd="0" presId="urn:microsoft.com/office/officeart/2005/8/layout/hierarchy1"/>
    <dgm:cxn modelId="{AFF0ECC7-3E4B-4481-9A15-58D4C10B5B86}" type="presOf" srcId="{71D68ACF-8839-4221-B210-2ABF99D48C8F}" destId="{C6169A1D-886D-400D-98B2-04AC9A408894}" srcOrd="0" destOrd="0" presId="urn:microsoft.com/office/officeart/2005/8/layout/hierarchy1"/>
    <dgm:cxn modelId="{2843E48C-88F6-49F7-8406-8CC9E386599F}" type="presOf" srcId="{F9AA2858-D96E-47ED-B8A5-5919C40204E4}" destId="{9E68531F-D52C-444B-A3FB-2B05D5C52C9D}" srcOrd="0" destOrd="0" presId="urn:microsoft.com/office/officeart/2005/8/layout/hierarchy1"/>
    <dgm:cxn modelId="{965F6FCB-61D1-4A20-86D1-AE7D06608B77}" type="presOf" srcId="{209197E6-0C93-48D4-8A94-5530B24B0C96}" destId="{FD868378-07C8-41DC-A83A-46C26FABFEE7}" srcOrd="0" destOrd="0" presId="urn:microsoft.com/office/officeart/2005/8/layout/hierarchy1"/>
    <dgm:cxn modelId="{BD7442D9-206A-4975-A377-528E0E78D49C}" srcId="{0908D6D7-4127-44AF-8122-1AD3F43CD1A7}" destId="{4D2EEFFE-0CDB-4776-AB07-895BCF7414B3}" srcOrd="0" destOrd="0" parTransId="{209197E6-0C93-48D4-8A94-5530B24B0C96}" sibTransId="{FCE0DC8F-1F4F-4AE4-BCF3-E880EC5F6692}"/>
    <dgm:cxn modelId="{300D73F5-9C11-409A-B5C9-12FF3CEAC519}" type="presParOf" srcId="{EF5F277A-5537-4EB4-8E81-3F2C09816360}" destId="{D5DBE9B3-F405-45A6-8F61-AAE2B38CDD58}" srcOrd="0" destOrd="0" presId="urn:microsoft.com/office/officeart/2005/8/layout/hierarchy1"/>
    <dgm:cxn modelId="{3227E629-5120-4477-BFE9-16B022641BE7}" type="presParOf" srcId="{D5DBE9B3-F405-45A6-8F61-AAE2B38CDD58}" destId="{E4BC465E-579A-4250-810D-AD8AF728BB4E}" srcOrd="0" destOrd="0" presId="urn:microsoft.com/office/officeart/2005/8/layout/hierarchy1"/>
    <dgm:cxn modelId="{D50AD1B0-D3F2-4688-B10D-8177BBEF9D8C}" type="presParOf" srcId="{E4BC465E-579A-4250-810D-AD8AF728BB4E}" destId="{D264364B-2B3C-4E3A-AFC4-47B2C498196A}" srcOrd="0" destOrd="0" presId="urn:microsoft.com/office/officeart/2005/8/layout/hierarchy1"/>
    <dgm:cxn modelId="{1480C883-1F3D-4DD3-9E5B-67FE7B415BF7}" type="presParOf" srcId="{E4BC465E-579A-4250-810D-AD8AF728BB4E}" destId="{74025DA2-B342-45A3-A48F-D65F2AA44389}" srcOrd="1" destOrd="0" presId="urn:microsoft.com/office/officeart/2005/8/layout/hierarchy1"/>
    <dgm:cxn modelId="{5891E9FF-488D-409D-8FDC-EBAF3E6F5C4C}" type="presParOf" srcId="{D5DBE9B3-F405-45A6-8F61-AAE2B38CDD58}" destId="{02752503-F5C6-496B-92AC-5D35E3CDB90B}" srcOrd="1" destOrd="0" presId="urn:microsoft.com/office/officeart/2005/8/layout/hierarchy1"/>
    <dgm:cxn modelId="{8B27BD56-C58B-4793-9EDE-3E2C5B604355}" type="presParOf" srcId="{02752503-F5C6-496B-92AC-5D35E3CDB90B}" destId="{FD868378-07C8-41DC-A83A-46C26FABFEE7}" srcOrd="0" destOrd="0" presId="urn:microsoft.com/office/officeart/2005/8/layout/hierarchy1"/>
    <dgm:cxn modelId="{3206F67B-CA91-4754-AD35-2DFB1A00495F}" type="presParOf" srcId="{02752503-F5C6-496B-92AC-5D35E3CDB90B}" destId="{0209B845-734E-4981-A970-11C363968E57}" srcOrd="1" destOrd="0" presId="urn:microsoft.com/office/officeart/2005/8/layout/hierarchy1"/>
    <dgm:cxn modelId="{84E78666-23C2-454C-89AA-58C47674A8F1}" type="presParOf" srcId="{0209B845-734E-4981-A970-11C363968E57}" destId="{CB7607A1-E0E4-4B7A-A236-F3DB8D738E66}" srcOrd="0" destOrd="0" presId="urn:microsoft.com/office/officeart/2005/8/layout/hierarchy1"/>
    <dgm:cxn modelId="{61A1C6D4-C01B-424D-A1B8-131ADA9D8416}" type="presParOf" srcId="{CB7607A1-E0E4-4B7A-A236-F3DB8D738E66}" destId="{07F7029B-BE36-4234-925A-3BE6FE167202}" srcOrd="0" destOrd="0" presId="urn:microsoft.com/office/officeart/2005/8/layout/hierarchy1"/>
    <dgm:cxn modelId="{CBA0BD91-4FA0-4BF9-8ABA-F9AF80DFA641}" type="presParOf" srcId="{CB7607A1-E0E4-4B7A-A236-F3DB8D738E66}" destId="{43EF6B2A-6815-4E98-B916-F5B45395FEC7}" srcOrd="1" destOrd="0" presId="urn:microsoft.com/office/officeart/2005/8/layout/hierarchy1"/>
    <dgm:cxn modelId="{F81B895A-F680-4DC0-BA1C-A9FEF915834E}" type="presParOf" srcId="{0209B845-734E-4981-A970-11C363968E57}" destId="{C53C4F82-3772-40FE-A1DF-2BA6B1C98F98}" srcOrd="1" destOrd="0" presId="urn:microsoft.com/office/officeart/2005/8/layout/hierarchy1"/>
    <dgm:cxn modelId="{89CAAB36-3C68-4BBD-BAC5-A7BC59173059}" type="presParOf" srcId="{02752503-F5C6-496B-92AC-5D35E3CDB90B}" destId="{C6169A1D-886D-400D-98B2-04AC9A408894}" srcOrd="2" destOrd="0" presId="urn:microsoft.com/office/officeart/2005/8/layout/hierarchy1"/>
    <dgm:cxn modelId="{111954BD-7F9B-4505-B4A3-814877C07C59}" type="presParOf" srcId="{02752503-F5C6-496B-92AC-5D35E3CDB90B}" destId="{4CF0D087-5AE3-4A98-9055-DE3D885E60F2}" srcOrd="3" destOrd="0" presId="urn:microsoft.com/office/officeart/2005/8/layout/hierarchy1"/>
    <dgm:cxn modelId="{7AC3A990-25E5-4688-B555-37B38F87A082}" type="presParOf" srcId="{4CF0D087-5AE3-4A98-9055-DE3D885E60F2}" destId="{C060C711-C4F9-4BA8-AA45-30FECFF16ED9}" srcOrd="0" destOrd="0" presId="urn:microsoft.com/office/officeart/2005/8/layout/hierarchy1"/>
    <dgm:cxn modelId="{3DFFA58B-3E8B-4CD2-9FCE-1A736846F6DB}" type="presParOf" srcId="{C060C711-C4F9-4BA8-AA45-30FECFF16ED9}" destId="{EB4FF6B5-6081-42DC-892A-D123373019AB}" srcOrd="0" destOrd="0" presId="urn:microsoft.com/office/officeart/2005/8/layout/hierarchy1"/>
    <dgm:cxn modelId="{5F6E91C6-69C7-4DA7-AE62-59F99E9FA7A9}" type="presParOf" srcId="{C060C711-C4F9-4BA8-AA45-30FECFF16ED9}" destId="{9E68531F-D52C-444B-A3FB-2B05D5C52C9D}" srcOrd="1" destOrd="0" presId="urn:microsoft.com/office/officeart/2005/8/layout/hierarchy1"/>
    <dgm:cxn modelId="{58C33AE9-7811-4E2B-AC31-5F73F03821C8}" type="presParOf" srcId="{4CF0D087-5AE3-4A98-9055-DE3D885E60F2}" destId="{223F46CF-C7DA-4A34-9A3D-AD4F8A64DD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CF63FA-1851-4FD1-9C13-FB87AC370CEE}" type="doc">
      <dgm:prSet loTypeId="urn:microsoft.com/office/officeart/2005/8/layout/hList7#1" loCatId="relationship" qsTypeId="urn:microsoft.com/office/officeart/2005/8/quickstyle/simple1" qsCatId="simple" csTypeId="urn:microsoft.com/office/officeart/2005/8/colors/accent1_2" csCatId="accent1" phldr="1"/>
      <dgm:spPr/>
    </dgm:pt>
    <dgm:pt modelId="{9B3F5BCC-CA8A-40DE-A3FD-002FF6904A29}">
      <dgm:prSet phldrT="[Text]"/>
      <dgm:spPr/>
      <dgm:t>
        <a:bodyPr/>
        <a:lstStyle/>
        <a:p>
          <a:r>
            <a:rPr lang="en-US" err="1"/>
            <a:t>Ecologia</a:t>
          </a:r>
          <a:endParaRPr lang="en-US"/>
        </a:p>
      </dgm:t>
    </dgm:pt>
    <dgm:pt modelId="{19BCBD20-51D5-4862-933F-A2F575DDD83D}" type="parTrans" cxnId="{E657185F-60C9-4720-ACD7-01FEBD2EECBF}">
      <dgm:prSet/>
      <dgm:spPr/>
      <dgm:t>
        <a:bodyPr/>
        <a:lstStyle/>
        <a:p>
          <a:endParaRPr lang="en-US"/>
        </a:p>
      </dgm:t>
    </dgm:pt>
    <dgm:pt modelId="{91A689A6-2F90-4750-B535-055EC0BCAC31}" type="sibTrans" cxnId="{E657185F-60C9-4720-ACD7-01FEBD2EECBF}">
      <dgm:prSet/>
      <dgm:spPr/>
      <dgm:t>
        <a:bodyPr/>
        <a:lstStyle/>
        <a:p>
          <a:endParaRPr lang="en-US"/>
        </a:p>
      </dgm:t>
    </dgm:pt>
    <dgm:pt modelId="{3FAA2C33-383F-4717-ACD3-EEECFDC0DCD8}">
      <dgm:prSet phldrT="[Text]"/>
      <dgm:spPr/>
      <dgm:t>
        <a:bodyPr/>
        <a:lstStyle/>
        <a:p>
          <a:r>
            <a:rPr lang="en-US" err="1"/>
            <a:t>Economia</a:t>
          </a:r>
          <a:endParaRPr lang="en-US"/>
        </a:p>
      </dgm:t>
    </dgm:pt>
    <dgm:pt modelId="{EE0F6171-0DC9-496F-B82B-133F7C049C28}" type="parTrans" cxnId="{BD2CDF46-4EE7-4C46-A159-870D7570E4AC}">
      <dgm:prSet/>
      <dgm:spPr/>
      <dgm:t>
        <a:bodyPr/>
        <a:lstStyle/>
        <a:p>
          <a:endParaRPr lang="en-US"/>
        </a:p>
      </dgm:t>
    </dgm:pt>
    <dgm:pt modelId="{4733C6D2-50A4-42BC-8C8E-08CFCA87A58D}" type="sibTrans" cxnId="{BD2CDF46-4EE7-4C46-A159-870D7570E4AC}">
      <dgm:prSet/>
      <dgm:spPr/>
      <dgm:t>
        <a:bodyPr/>
        <a:lstStyle/>
        <a:p>
          <a:endParaRPr lang="en-US"/>
        </a:p>
      </dgm:t>
    </dgm:pt>
    <dgm:pt modelId="{5BA23FC6-9D0C-4F99-8383-A2C995C99F32}">
      <dgm:prSet phldrT="[Text]"/>
      <dgm:spPr/>
      <dgm:t>
        <a:bodyPr/>
        <a:lstStyle/>
        <a:p>
          <a:r>
            <a:rPr lang="en-US" err="1"/>
            <a:t>Leyes</a:t>
          </a:r>
          <a:endParaRPr lang="en-US"/>
        </a:p>
      </dgm:t>
    </dgm:pt>
    <dgm:pt modelId="{79E588F0-F9CF-4084-B2C9-857D1D3CB0EE}" type="parTrans" cxnId="{2F24B1A8-9698-441D-8FC1-B9A56A3FD425}">
      <dgm:prSet/>
      <dgm:spPr/>
      <dgm:t>
        <a:bodyPr/>
        <a:lstStyle/>
        <a:p>
          <a:endParaRPr lang="en-US"/>
        </a:p>
      </dgm:t>
    </dgm:pt>
    <dgm:pt modelId="{517CFC32-7872-41CD-B17E-8680A78C87B6}" type="sibTrans" cxnId="{2F24B1A8-9698-441D-8FC1-B9A56A3FD425}">
      <dgm:prSet/>
      <dgm:spPr/>
      <dgm:t>
        <a:bodyPr/>
        <a:lstStyle/>
        <a:p>
          <a:endParaRPr lang="en-US"/>
        </a:p>
      </dgm:t>
    </dgm:pt>
    <dgm:pt modelId="{1A166156-9325-439C-ABC2-D0B920DCC7EF}">
      <dgm:prSet phldrT="[Text]"/>
      <dgm:spPr/>
      <dgm:t>
        <a:bodyPr/>
        <a:lstStyle/>
        <a:p>
          <a:r>
            <a:rPr lang="en-US" err="1"/>
            <a:t>Conocimiento</a:t>
          </a:r>
          <a:endParaRPr lang="en-US"/>
        </a:p>
      </dgm:t>
    </dgm:pt>
    <dgm:pt modelId="{702C980A-0DA8-4D79-A2A4-A7849FFAF173}" type="parTrans" cxnId="{E167557B-2CB5-4DB9-BA97-8AD76BF3B501}">
      <dgm:prSet/>
      <dgm:spPr/>
      <dgm:t>
        <a:bodyPr/>
        <a:lstStyle/>
        <a:p>
          <a:endParaRPr lang="en-US"/>
        </a:p>
      </dgm:t>
    </dgm:pt>
    <dgm:pt modelId="{D4DF63E5-1513-4BA8-B358-61E5D72A53B6}" type="sibTrans" cxnId="{E167557B-2CB5-4DB9-BA97-8AD76BF3B501}">
      <dgm:prSet/>
      <dgm:spPr/>
      <dgm:t>
        <a:bodyPr/>
        <a:lstStyle/>
        <a:p>
          <a:endParaRPr lang="en-US"/>
        </a:p>
      </dgm:t>
    </dgm:pt>
    <dgm:pt modelId="{0558579F-34CC-4420-85F5-77E46059CAD3}" type="pres">
      <dgm:prSet presAssocID="{FFCF63FA-1851-4FD1-9C13-FB87AC370CEE}" presName="Name0" presStyleCnt="0">
        <dgm:presLayoutVars>
          <dgm:dir/>
          <dgm:resizeHandles val="exact"/>
        </dgm:presLayoutVars>
      </dgm:prSet>
      <dgm:spPr/>
    </dgm:pt>
    <dgm:pt modelId="{9DCC7E42-55B4-43C2-8A02-56E8D78D8791}" type="pres">
      <dgm:prSet presAssocID="{FFCF63FA-1851-4FD1-9C13-FB87AC370CEE}" presName="fgShape" presStyleLbl="fgShp" presStyleIdx="0" presStyleCnt="1"/>
      <dgm:spPr/>
    </dgm:pt>
    <dgm:pt modelId="{CFB5C395-3137-477E-87D9-CECC7CC5C193}" type="pres">
      <dgm:prSet presAssocID="{FFCF63FA-1851-4FD1-9C13-FB87AC370CEE}" presName="linComp" presStyleCnt="0"/>
      <dgm:spPr/>
    </dgm:pt>
    <dgm:pt modelId="{9BE09DAF-771F-4C86-9036-795AD71A7EF3}" type="pres">
      <dgm:prSet presAssocID="{9B3F5BCC-CA8A-40DE-A3FD-002FF6904A29}" presName="compNode" presStyleCnt="0"/>
      <dgm:spPr/>
    </dgm:pt>
    <dgm:pt modelId="{D0EA184F-7394-457F-AA33-10E839E40D69}" type="pres">
      <dgm:prSet presAssocID="{9B3F5BCC-CA8A-40DE-A3FD-002FF6904A29}" presName="bkgdShape" presStyleLbl="node1" presStyleIdx="0" presStyleCnt="4"/>
      <dgm:spPr/>
      <dgm:t>
        <a:bodyPr/>
        <a:lstStyle/>
        <a:p>
          <a:endParaRPr lang="en-US"/>
        </a:p>
      </dgm:t>
    </dgm:pt>
    <dgm:pt modelId="{C5B30A65-E514-48EF-8AEA-BF6401781B87}" type="pres">
      <dgm:prSet presAssocID="{9B3F5BCC-CA8A-40DE-A3FD-002FF6904A2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35F5E1-7D8B-48E9-8F9C-B9785AFCA38C}" type="pres">
      <dgm:prSet presAssocID="{9B3F5BCC-CA8A-40DE-A3FD-002FF6904A29}" presName="invisiNode" presStyleLbl="node1" presStyleIdx="0" presStyleCnt="4"/>
      <dgm:spPr/>
    </dgm:pt>
    <dgm:pt modelId="{24E6AADD-7115-4CD6-81E1-379444ECE46C}" type="pres">
      <dgm:prSet presAssocID="{9B3F5BCC-CA8A-40DE-A3FD-002FF6904A29}" presName="imagNode" presStyleLbl="fgImgPlace1" presStyleIdx="0" presStyleCnt="4"/>
      <dgm:spPr/>
    </dgm:pt>
    <dgm:pt modelId="{C23406B7-3392-429C-9C71-DA0FB8B43F5C}" type="pres">
      <dgm:prSet presAssocID="{91A689A6-2F90-4750-B535-055EC0BCAC3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F48FAF9-81EB-4345-85D7-FEB96409E3A5}" type="pres">
      <dgm:prSet presAssocID="{3FAA2C33-383F-4717-ACD3-EEECFDC0DCD8}" presName="compNode" presStyleCnt="0"/>
      <dgm:spPr/>
    </dgm:pt>
    <dgm:pt modelId="{DE5B24C9-D376-4E8F-A165-D3C060501148}" type="pres">
      <dgm:prSet presAssocID="{3FAA2C33-383F-4717-ACD3-EEECFDC0DCD8}" presName="bkgdShape" presStyleLbl="node1" presStyleIdx="1" presStyleCnt="4"/>
      <dgm:spPr/>
      <dgm:t>
        <a:bodyPr/>
        <a:lstStyle/>
        <a:p>
          <a:endParaRPr lang="en-US"/>
        </a:p>
      </dgm:t>
    </dgm:pt>
    <dgm:pt modelId="{3954D2F0-7110-45F8-8794-BE06FB35FCB5}" type="pres">
      <dgm:prSet presAssocID="{3FAA2C33-383F-4717-ACD3-EEECFDC0DCD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ECCC1-55C6-478B-91E9-94B7E1C307EE}" type="pres">
      <dgm:prSet presAssocID="{3FAA2C33-383F-4717-ACD3-EEECFDC0DCD8}" presName="invisiNode" presStyleLbl="node1" presStyleIdx="1" presStyleCnt="4"/>
      <dgm:spPr/>
    </dgm:pt>
    <dgm:pt modelId="{9CC565CA-42D5-4AB9-909F-EACD7761070F}" type="pres">
      <dgm:prSet presAssocID="{3FAA2C33-383F-4717-ACD3-EEECFDC0DCD8}" presName="imagNode" presStyleLbl="fgImgPlace1" presStyleIdx="1" presStyleCnt="4"/>
      <dgm:spPr/>
    </dgm:pt>
    <dgm:pt modelId="{E9C12394-D1D8-44FC-9B72-EB8723DDF6DC}" type="pres">
      <dgm:prSet presAssocID="{4733C6D2-50A4-42BC-8C8E-08CFCA87A5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3526EC3-77F1-457D-8A1F-469A2A7E477D}" type="pres">
      <dgm:prSet presAssocID="{1A166156-9325-439C-ABC2-D0B920DCC7EF}" presName="compNode" presStyleCnt="0"/>
      <dgm:spPr/>
    </dgm:pt>
    <dgm:pt modelId="{9B8454A3-3C19-436F-95DA-F418D94027AB}" type="pres">
      <dgm:prSet presAssocID="{1A166156-9325-439C-ABC2-D0B920DCC7EF}" presName="bkgdShape" presStyleLbl="node1" presStyleIdx="2" presStyleCnt="4"/>
      <dgm:spPr/>
      <dgm:t>
        <a:bodyPr/>
        <a:lstStyle/>
        <a:p>
          <a:endParaRPr lang="en-US"/>
        </a:p>
      </dgm:t>
    </dgm:pt>
    <dgm:pt modelId="{5CC1D70A-5060-422F-AD68-0CBCDE5875AE}" type="pres">
      <dgm:prSet presAssocID="{1A166156-9325-439C-ABC2-D0B920DCC7E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EB674-EED1-4D74-9801-14F075CF02B9}" type="pres">
      <dgm:prSet presAssocID="{1A166156-9325-439C-ABC2-D0B920DCC7EF}" presName="invisiNode" presStyleLbl="node1" presStyleIdx="2" presStyleCnt="4"/>
      <dgm:spPr/>
    </dgm:pt>
    <dgm:pt modelId="{82B4E753-DC83-4912-B262-8A45CC9D2B95}" type="pres">
      <dgm:prSet presAssocID="{1A166156-9325-439C-ABC2-D0B920DCC7EF}" presName="imagNode" presStyleLbl="fgImgPlace1" presStyleIdx="2" presStyleCnt="4" custLinFactNeighborX="-1535" custLinFactNeighborY="6527"/>
      <dgm:spPr/>
    </dgm:pt>
    <dgm:pt modelId="{DA76DE42-965F-4430-ADF2-33F7B1F351E8}" type="pres">
      <dgm:prSet presAssocID="{D4DF63E5-1513-4BA8-B358-61E5D72A53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AF6E848-F6F0-4A38-8F72-0B2A25BC37C4}" type="pres">
      <dgm:prSet presAssocID="{5BA23FC6-9D0C-4F99-8383-A2C995C99F32}" presName="compNode" presStyleCnt="0"/>
      <dgm:spPr/>
    </dgm:pt>
    <dgm:pt modelId="{79582CEB-C9B5-4BEB-97FD-38A2CE199D47}" type="pres">
      <dgm:prSet presAssocID="{5BA23FC6-9D0C-4F99-8383-A2C995C99F32}" presName="bkgdShape" presStyleLbl="node1" presStyleIdx="3" presStyleCnt="4"/>
      <dgm:spPr/>
      <dgm:t>
        <a:bodyPr/>
        <a:lstStyle/>
        <a:p>
          <a:endParaRPr lang="en-US"/>
        </a:p>
      </dgm:t>
    </dgm:pt>
    <dgm:pt modelId="{D81B4AE0-5B99-4E87-8FEA-F3A6C417C8EE}" type="pres">
      <dgm:prSet presAssocID="{5BA23FC6-9D0C-4F99-8383-A2C995C99F32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670AE6-1128-4309-B46F-D19A5F700632}" type="pres">
      <dgm:prSet presAssocID="{5BA23FC6-9D0C-4F99-8383-A2C995C99F32}" presName="invisiNode" presStyleLbl="node1" presStyleIdx="3" presStyleCnt="4"/>
      <dgm:spPr/>
    </dgm:pt>
    <dgm:pt modelId="{1D9A3EFB-AF4B-443A-BA4C-5D7A86B95BCB}" type="pres">
      <dgm:prSet presAssocID="{5BA23FC6-9D0C-4F99-8383-A2C995C99F32}" presName="imagNode" presStyleLbl="fgImgPlace1" presStyleIdx="3" presStyleCnt="4"/>
      <dgm:spPr/>
    </dgm:pt>
  </dgm:ptLst>
  <dgm:cxnLst>
    <dgm:cxn modelId="{69A39B1A-37D8-4083-A58B-E377E8DDFBBB}" type="presOf" srcId="{5BA23FC6-9D0C-4F99-8383-A2C995C99F32}" destId="{D81B4AE0-5B99-4E87-8FEA-F3A6C417C8EE}" srcOrd="1" destOrd="0" presId="urn:microsoft.com/office/officeart/2005/8/layout/hList7#1"/>
    <dgm:cxn modelId="{7745CD90-E764-4B09-9B18-0A37A5B5EF83}" type="presOf" srcId="{4733C6D2-50A4-42BC-8C8E-08CFCA87A58D}" destId="{E9C12394-D1D8-44FC-9B72-EB8723DDF6DC}" srcOrd="0" destOrd="0" presId="urn:microsoft.com/office/officeart/2005/8/layout/hList7#1"/>
    <dgm:cxn modelId="{BD2CDF46-4EE7-4C46-A159-870D7570E4AC}" srcId="{FFCF63FA-1851-4FD1-9C13-FB87AC370CEE}" destId="{3FAA2C33-383F-4717-ACD3-EEECFDC0DCD8}" srcOrd="1" destOrd="0" parTransId="{EE0F6171-0DC9-496F-B82B-133F7C049C28}" sibTransId="{4733C6D2-50A4-42BC-8C8E-08CFCA87A58D}"/>
    <dgm:cxn modelId="{F6C94F28-1A27-4307-A21D-62EFCEC7308F}" type="presOf" srcId="{FFCF63FA-1851-4FD1-9C13-FB87AC370CEE}" destId="{0558579F-34CC-4420-85F5-77E46059CAD3}" srcOrd="0" destOrd="0" presId="urn:microsoft.com/office/officeart/2005/8/layout/hList7#1"/>
    <dgm:cxn modelId="{923DFA8F-E02E-476B-83D3-845E242DAF55}" type="presOf" srcId="{5BA23FC6-9D0C-4F99-8383-A2C995C99F32}" destId="{79582CEB-C9B5-4BEB-97FD-38A2CE199D47}" srcOrd="0" destOrd="0" presId="urn:microsoft.com/office/officeart/2005/8/layout/hList7#1"/>
    <dgm:cxn modelId="{CAA7F8FC-B4E0-4A7E-983C-C091BD3550B1}" type="presOf" srcId="{91A689A6-2F90-4750-B535-055EC0BCAC31}" destId="{C23406B7-3392-429C-9C71-DA0FB8B43F5C}" srcOrd="0" destOrd="0" presId="urn:microsoft.com/office/officeart/2005/8/layout/hList7#1"/>
    <dgm:cxn modelId="{2F24B1A8-9698-441D-8FC1-B9A56A3FD425}" srcId="{FFCF63FA-1851-4FD1-9C13-FB87AC370CEE}" destId="{5BA23FC6-9D0C-4F99-8383-A2C995C99F32}" srcOrd="3" destOrd="0" parTransId="{79E588F0-F9CF-4084-B2C9-857D1D3CB0EE}" sibTransId="{517CFC32-7872-41CD-B17E-8680A78C87B6}"/>
    <dgm:cxn modelId="{48D12A34-E9D5-4256-9BCB-2A68ADA80D74}" type="presOf" srcId="{1A166156-9325-439C-ABC2-D0B920DCC7EF}" destId="{5CC1D70A-5060-422F-AD68-0CBCDE5875AE}" srcOrd="1" destOrd="0" presId="urn:microsoft.com/office/officeart/2005/8/layout/hList7#1"/>
    <dgm:cxn modelId="{E657185F-60C9-4720-ACD7-01FEBD2EECBF}" srcId="{FFCF63FA-1851-4FD1-9C13-FB87AC370CEE}" destId="{9B3F5BCC-CA8A-40DE-A3FD-002FF6904A29}" srcOrd="0" destOrd="0" parTransId="{19BCBD20-51D5-4862-933F-A2F575DDD83D}" sibTransId="{91A689A6-2F90-4750-B535-055EC0BCAC31}"/>
    <dgm:cxn modelId="{D1E142EB-765A-4897-9B0A-1C0895C96FEC}" type="presOf" srcId="{1A166156-9325-439C-ABC2-D0B920DCC7EF}" destId="{9B8454A3-3C19-436F-95DA-F418D94027AB}" srcOrd="0" destOrd="0" presId="urn:microsoft.com/office/officeart/2005/8/layout/hList7#1"/>
    <dgm:cxn modelId="{2AA7D475-14C5-4D2E-ABCC-D630DBF67A80}" type="presOf" srcId="{3FAA2C33-383F-4717-ACD3-EEECFDC0DCD8}" destId="{3954D2F0-7110-45F8-8794-BE06FB35FCB5}" srcOrd="1" destOrd="0" presId="urn:microsoft.com/office/officeart/2005/8/layout/hList7#1"/>
    <dgm:cxn modelId="{E167557B-2CB5-4DB9-BA97-8AD76BF3B501}" srcId="{FFCF63FA-1851-4FD1-9C13-FB87AC370CEE}" destId="{1A166156-9325-439C-ABC2-D0B920DCC7EF}" srcOrd="2" destOrd="0" parTransId="{702C980A-0DA8-4D79-A2A4-A7849FFAF173}" sibTransId="{D4DF63E5-1513-4BA8-B358-61E5D72A53B6}"/>
    <dgm:cxn modelId="{3C7E8F21-0859-49AB-AEEC-4E8A2BA46AB5}" type="presOf" srcId="{3FAA2C33-383F-4717-ACD3-EEECFDC0DCD8}" destId="{DE5B24C9-D376-4E8F-A165-D3C060501148}" srcOrd="0" destOrd="0" presId="urn:microsoft.com/office/officeart/2005/8/layout/hList7#1"/>
    <dgm:cxn modelId="{3A97D8EF-EAD4-4B24-8DBE-160847C8D0A3}" type="presOf" srcId="{D4DF63E5-1513-4BA8-B358-61E5D72A53B6}" destId="{DA76DE42-965F-4430-ADF2-33F7B1F351E8}" srcOrd="0" destOrd="0" presId="urn:microsoft.com/office/officeart/2005/8/layout/hList7#1"/>
    <dgm:cxn modelId="{25192ABB-937A-4384-A957-3504826F264B}" type="presOf" srcId="{9B3F5BCC-CA8A-40DE-A3FD-002FF6904A29}" destId="{C5B30A65-E514-48EF-8AEA-BF6401781B87}" srcOrd="1" destOrd="0" presId="urn:microsoft.com/office/officeart/2005/8/layout/hList7#1"/>
    <dgm:cxn modelId="{A61EDB8C-1050-4468-9411-18D5B6E26EA2}" type="presOf" srcId="{9B3F5BCC-CA8A-40DE-A3FD-002FF6904A29}" destId="{D0EA184F-7394-457F-AA33-10E839E40D69}" srcOrd="0" destOrd="0" presId="urn:microsoft.com/office/officeart/2005/8/layout/hList7#1"/>
    <dgm:cxn modelId="{EAF17821-BB21-46CD-AC79-B9D1C451B0A1}" type="presParOf" srcId="{0558579F-34CC-4420-85F5-77E46059CAD3}" destId="{9DCC7E42-55B4-43C2-8A02-56E8D78D8791}" srcOrd="0" destOrd="0" presId="urn:microsoft.com/office/officeart/2005/8/layout/hList7#1"/>
    <dgm:cxn modelId="{1FA92A95-2844-459A-9C3A-AABCBF076415}" type="presParOf" srcId="{0558579F-34CC-4420-85F5-77E46059CAD3}" destId="{CFB5C395-3137-477E-87D9-CECC7CC5C193}" srcOrd="1" destOrd="0" presId="urn:microsoft.com/office/officeart/2005/8/layout/hList7#1"/>
    <dgm:cxn modelId="{A798AA49-9E20-43F6-BB0C-C0B3FB0B112E}" type="presParOf" srcId="{CFB5C395-3137-477E-87D9-CECC7CC5C193}" destId="{9BE09DAF-771F-4C86-9036-795AD71A7EF3}" srcOrd="0" destOrd="0" presId="urn:microsoft.com/office/officeart/2005/8/layout/hList7#1"/>
    <dgm:cxn modelId="{D40370F7-C031-4624-B8B3-5C7D0A599A63}" type="presParOf" srcId="{9BE09DAF-771F-4C86-9036-795AD71A7EF3}" destId="{D0EA184F-7394-457F-AA33-10E839E40D69}" srcOrd="0" destOrd="0" presId="urn:microsoft.com/office/officeart/2005/8/layout/hList7#1"/>
    <dgm:cxn modelId="{7C3AB7D8-2366-412D-872F-712F07064EA5}" type="presParOf" srcId="{9BE09DAF-771F-4C86-9036-795AD71A7EF3}" destId="{C5B30A65-E514-48EF-8AEA-BF6401781B87}" srcOrd="1" destOrd="0" presId="urn:microsoft.com/office/officeart/2005/8/layout/hList7#1"/>
    <dgm:cxn modelId="{7665DF02-DCCF-4978-A205-4C9367723190}" type="presParOf" srcId="{9BE09DAF-771F-4C86-9036-795AD71A7EF3}" destId="{6435F5E1-7D8B-48E9-8F9C-B9785AFCA38C}" srcOrd="2" destOrd="0" presId="urn:microsoft.com/office/officeart/2005/8/layout/hList7#1"/>
    <dgm:cxn modelId="{23DC3D2C-3AB6-4442-9484-E2ECFBEFEB62}" type="presParOf" srcId="{9BE09DAF-771F-4C86-9036-795AD71A7EF3}" destId="{24E6AADD-7115-4CD6-81E1-379444ECE46C}" srcOrd="3" destOrd="0" presId="urn:microsoft.com/office/officeart/2005/8/layout/hList7#1"/>
    <dgm:cxn modelId="{D964A661-BA8F-422B-A9B5-9E6FEF427679}" type="presParOf" srcId="{CFB5C395-3137-477E-87D9-CECC7CC5C193}" destId="{C23406B7-3392-429C-9C71-DA0FB8B43F5C}" srcOrd="1" destOrd="0" presId="urn:microsoft.com/office/officeart/2005/8/layout/hList7#1"/>
    <dgm:cxn modelId="{F5BE482D-4168-4521-A71D-87F6E5145649}" type="presParOf" srcId="{CFB5C395-3137-477E-87D9-CECC7CC5C193}" destId="{3F48FAF9-81EB-4345-85D7-FEB96409E3A5}" srcOrd="2" destOrd="0" presId="urn:microsoft.com/office/officeart/2005/8/layout/hList7#1"/>
    <dgm:cxn modelId="{89B7AFAB-57F7-4711-AB11-1DC7B44273A7}" type="presParOf" srcId="{3F48FAF9-81EB-4345-85D7-FEB96409E3A5}" destId="{DE5B24C9-D376-4E8F-A165-D3C060501148}" srcOrd="0" destOrd="0" presId="urn:microsoft.com/office/officeart/2005/8/layout/hList7#1"/>
    <dgm:cxn modelId="{EB9BEF10-F617-4856-A27C-506416FD245D}" type="presParOf" srcId="{3F48FAF9-81EB-4345-85D7-FEB96409E3A5}" destId="{3954D2F0-7110-45F8-8794-BE06FB35FCB5}" srcOrd="1" destOrd="0" presId="urn:microsoft.com/office/officeart/2005/8/layout/hList7#1"/>
    <dgm:cxn modelId="{E6096A25-186C-4B19-AB27-20CAB202FCDA}" type="presParOf" srcId="{3F48FAF9-81EB-4345-85D7-FEB96409E3A5}" destId="{4CFECCC1-55C6-478B-91E9-94B7E1C307EE}" srcOrd="2" destOrd="0" presId="urn:microsoft.com/office/officeart/2005/8/layout/hList7#1"/>
    <dgm:cxn modelId="{86BA4D89-5E58-47E8-80EF-BD84AD2E319B}" type="presParOf" srcId="{3F48FAF9-81EB-4345-85D7-FEB96409E3A5}" destId="{9CC565CA-42D5-4AB9-909F-EACD7761070F}" srcOrd="3" destOrd="0" presId="urn:microsoft.com/office/officeart/2005/8/layout/hList7#1"/>
    <dgm:cxn modelId="{14C0A5A8-B032-497C-9E80-CE37E793DF83}" type="presParOf" srcId="{CFB5C395-3137-477E-87D9-CECC7CC5C193}" destId="{E9C12394-D1D8-44FC-9B72-EB8723DDF6DC}" srcOrd="3" destOrd="0" presId="urn:microsoft.com/office/officeart/2005/8/layout/hList7#1"/>
    <dgm:cxn modelId="{1E1367EC-7976-4302-86B6-C8D759BB849D}" type="presParOf" srcId="{CFB5C395-3137-477E-87D9-CECC7CC5C193}" destId="{53526EC3-77F1-457D-8A1F-469A2A7E477D}" srcOrd="4" destOrd="0" presId="urn:microsoft.com/office/officeart/2005/8/layout/hList7#1"/>
    <dgm:cxn modelId="{EFCC0A30-6882-4279-A421-13DB4E048031}" type="presParOf" srcId="{53526EC3-77F1-457D-8A1F-469A2A7E477D}" destId="{9B8454A3-3C19-436F-95DA-F418D94027AB}" srcOrd="0" destOrd="0" presId="urn:microsoft.com/office/officeart/2005/8/layout/hList7#1"/>
    <dgm:cxn modelId="{46234939-93DC-4EB9-9BFD-8EC02BFEC894}" type="presParOf" srcId="{53526EC3-77F1-457D-8A1F-469A2A7E477D}" destId="{5CC1D70A-5060-422F-AD68-0CBCDE5875AE}" srcOrd="1" destOrd="0" presId="urn:microsoft.com/office/officeart/2005/8/layout/hList7#1"/>
    <dgm:cxn modelId="{64ABA762-500F-482A-AAAB-FCDF389B1455}" type="presParOf" srcId="{53526EC3-77F1-457D-8A1F-469A2A7E477D}" destId="{8FEEB674-EED1-4D74-9801-14F075CF02B9}" srcOrd="2" destOrd="0" presId="urn:microsoft.com/office/officeart/2005/8/layout/hList7#1"/>
    <dgm:cxn modelId="{6843DCF0-2EF1-40E9-8A64-11EAD44E26BB}" type="presParOf" srcId="{53526EC3-77F1-457D-8A1F-469A2A7E477D}" destId="{82B4E753-DC83-4912-B262-8A45CC9D2B95}" srcOrd="3" destOrd="0" presId="urn:microsoft.com/office/officeart/2005/8/layout/hList7#1"/>
    <dgm:cxn modelId="{93492C53-C1BA-4D92-9C1B-2EA3E9D48634}" type="presParOf" srcId="{CFB5C395-3137-477E-87D9-CECC7CC5C193}" destId="{DA76DE42-965F-4430-ADF2-33F7B1F351E8}" srcOrd="5" destOrd="0" presId="urn:microsoft.com/office/officeart/2005/8/layout/hList7#1"/>
    <dgm:cxn modelId="{9B666E19-D2DF-4BF6-B9D4-DE8BBF07578A}" type="presParOf" srcId="{CFB5C395-3137-477E-87D9-CECC7CC5C193}" destId="{9AF6E848-F6F0-4A38-8F72-0B2A25BC37C4}" srcOrd="6" destOrd="0" presId="urn:microsoft.com/office/officeart/2005/8/layout/hList7#1"/>
    <dgm:cxn modelId="{923430D9-C192-4007-8828-9CB32F9D9072}" type="presParOf" srcId="{9AF6E848-F6F0-4A38-8F72-0B2A25BC37C4}" destId="{79582CEB-C9B5-4BEB-97FD-38A2CE199D47}" srcOrd="0" destOrd="0" presId="urn:microsoft.com/office/officeart/2005/8/layout/hList7#1"/>
    <dgm:cxn modelId="{FC4753F4-3496-42C4-9D38-72B1AA21E562}" type="presParOf" srcId="{9AF6E848-F6F0-4A38-8F72-0B2A25BC37C4}" destId="{D81B4AE0-5B99-4E87-8FEA-F3A6C417C8EE}" srcOrd="1" destOrd="0" presId="urn:microsoft.com/office/officeart/2005/8/layout/hList7#1"/>
    <dgm:cxn modelId="{A545ED75-DF67-4C3C-8DF8-2DC7E752F26A}" type="presParOf" srcId="{9AF6E848-F6F0-4A38-8F72-0B2A25BC37C4}" destId="{8D670AE6-1128-4309-B46F-D19A5F700632}" srcOrd="2" destOrd="0" presId="urn:microsoft.com/office/officeart/2005/8/layout/hList7#1"/>
    <dgm:cxn modelId="{4FF414A9-4F2B-45F9-88DE-5F09DDA83331}" type="presParOf" srcId="{9AF6E848-F6F0-4A38-8F72-0B2A25BC37C4}" destId="{1D9A3EFB-AF4B-443A-BA4C-5D7A86B95BC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B446E-18BC-4F79-AF0F-AF30C6C20866}">
      <dsp:nvSpPr>
        <dsp:cNvPr id="0" name=""/>
        <dsp:cNvSpPr/>
      </dsp:nvSpPr>
      <dsp:spPr>
        <a:xfrm>
          <a:off x="1697360" y="501772"/>
          <a:ext cx="606715" cy="210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297"/>
              </a:lnTo>
              <a:lnTo>
                <a:pt x="606715" y="105297"/>
              </a:lnTo>
              <a:lnTo>
                <a:pt x="606715" y="2105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3CCC1-2FA8-41BF-AEA4-AD1BEF27FB6B}">
      <dsp:nvSpPr>
        <dsp:cNvPr id="0" name=""/>
        <dsp:cNvSpPr/>
      </dsp:nvSpPr>
      <dsp:spPr>
        <a:xfrm>
          <a:off x="1090644" y="501772"/>
          <a:ext cx="606715" cy="210595"/>
        </a:xfrm>
        <a:custGeom>
          <a:avLst/>
          <a:gdLst/>
          <a:ahLst/>
          <a:cxnLst/>
          <a:rect l="0" t="0" r="0" b="0"/>
          <a:pathLst>
            <a:path>
              <a:moveTo>
                <a:pt x="606715" y="0"/>
              </a:moveTo>
              <a:lnTo>
                <a:pt x="606715" y="105297"/>
              </a:lnTo>
              <a:lnTo>
                <a:pt x="0" y="105297"/>
              </a:lnTo>
              <a:lnTo>
                <a:pt x="0" y="2105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E9D83-B002-49A9-BE0A-9D9A0DFC2A9B}">
      <dsp:nvSpPr>
        <dsp:cNvPr id="0" name=""/>
        <dsp:cNvSpPr/>
      </dsp:nvSpPr>
      <dsp:spPr>
        <a:xfrm>
          <a:off x="370383" y="354"/>
          <a:ext cx="2653952" cy="501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Equidad</a:t>
          </a:r>
          <a:r>
            <a:rPr lang="en-US" sz="20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n-US" sz="2000" b="1" kern="1200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Salud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0383" y="354"/>
        <a:ext cx="2653952" cy="501417"/>
      </dsp:txXfrm>
    </dsp:sp>
    <dsp:sp modelId="{E13E7A10-419F-40C5-9935-D38E9F296C93}">
      <dsp:nvSpPr>
        <dsp:cNvPr id="0" name=""/>
        <dsp:cNvSpPr/>
      </dsp:nvSpPr>
      <dsp:spPr>
        <a:xfrm>
          <a:off x="589227" y="712367"/>
          <a:ext cx="1002834" cy="501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/>
            <a:t>Evolucion</a:t>
          </a:r>
          <a:r>
            <a:rPr lang="en-US" sz="1400" kern="1200" dirty="0"/>
            <a:t> de la </a:t>
          </a:r>
          <a:r>
            <a:rPr lang="en-US" sz="1400" kern="1200" dirty="0" err="1"/>
            <a:t>salud</a:t>
          </a:r>
          <a:endParaRPr lang="en-US" sz="1400" kern="1200" dirty="0"/>
        </a:p>
      </dsp:txBody>
      <dsp:txXfrm>
        <a:off x="589227" y="712367"/>
        <a:ext cx="1002834" cy="501417"/>
      </dsp:txXfrm>
    </dsp:sp>
    <dsp:sp modelId="{2ADCFE8D-9605-4530-9EE9-B9C194B67DC7}">
      <dsp:nvSpPr>
        <dsp:cNvPr id="0" name=""/>
        <dsp:cNvSpPr/>
      </dsp:nvSpPr>
      <dsp:spPr>
        <a:xfrm>
          <a:off x="1802657" y="712367"/>
          <a:ext cx="1002834" cy="501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err="1"/>
            <a:t>Distribucion</a:t>
          </a:r>
          <a:r>
            <a:rPr lang="en-US" sz="1400" kern="1200"/>
            <a:t> de la </a:t>
          </a:r>
          <a:r>
            <a:rPr lang="en-US" sz="1400" kern="1200" err="1"/>
            <a:t>salud</a:t>
          </a:r>
          <a:endParaRPr lang="en-US" sz="1400" kern="1200"/>
        </a:p>
      </dsp:txBody>
      <dsp:txXfrm>
        <a:off x="1802657" y="712367"/>
        <a:ext cx="1002834" cy="501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8B3C0-396A-4628-87F3-A8BF0AD710D1}">
      <dsp:nvSpPr>
        <dsp:cNvPr id="0" name=""/>
        <dsp:cNvSpPr/>
      </dsp:nvSpPr>
      <dsp:spPr>
        <a:xfrm>
          <a:off x="1584173" y="0"/>
          <a:ext cx="1512168" cy="151216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09DF8-6445-4FE7-AD03-D791BF54678C}">
      <dsp:nvSpPr>
        <dsp:cNvPr id="0" name=""/>
        <dsp:cNvSpPr/>
      </dsp:nvSpPr>
      <dsp:spPr>
        <a:xfrm>
          <a:off x="2370863" y="152028"/>
          <a:ext cx="982909" cy="3579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err="1"/>
            <a:t>Potencial</a:t>
          </a:r>
          <a:r>
            <a:rPr lang="en-US" sz="900" kern="1200"/>
            <a:t> </a:t>
          </a:r>
          <a:r>
            <a:rPr lang="en-US" sz="900" kern="1200" err="1"/>
            <a:t>fisico</a:t>
          </a:r>
          <a:r>
            <a:rPr lang="en-US" sz="900" kern="1200"/>
            <a:t> y </a:t>
          </a:r>
          <a:r>
            <a:rPr lang="en-US" sz="900" kern="1200" err="1"/>
            <a:t>psicosocial</a:t>
          </a:r>
          <a:endParaRPr lang="en-US" sz="900" kern="1200"/>
        </a:p>
      </dsp:txBody>
      <dsp:txXfrm>
        <a:off x="2388337" y="169502"/>
        <a:ext cx="947961" cy="323010"/>
      </dsp:txXfrm>
    </dsp:sp>
    <dsp:sp modelId="{83024F8E-8831-43EF-BCFE-42023AA02532}">
      <dsp:nvSpPr>
        <dsp:cNvPr id="0" name=""/>
        <dsp:cNvSpPr/>
      </dsp:nvSpPr>
      <dsp:spPr>
        <a:xfrm>
          <a:off x="2370863" y="554732"/>
          <a:ext cx="982909" cy="3579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err="1"/>
            <a:t>Necesidades</a:t>
          </a:r>
          <a:r>
            <a:rPr lang="en-US" sz="900" kern="1200"/>
            <a:t> de </a:t>
          </a:r>
          <a:r>
            <a:rPr lang="en-US" sz="900" kern="1200" err="1"/>
            <a:t>seguridad</a:t>
          </a:r>
          <a:endParaRPr lang="en-US" sz="900" kern="1200"/>
        </a:p>
      </dsp:txBody>
      <dsp:txXfrm>
        <a:off x="2388337" y="572206"/>
        <a:ext cx="947961" cy="323010"/>
      </dsp:txXfrm>
    </dsp:sp>
    <dsp:sp modelId="{E041EDE4-934D-46F6-9DD0-9DB281D922D8}">
      <dsp:nvSpPr>
        <dsp:cNvPr id="0" name=""/>
        <dsp:cNvSpPr/>
      </dsp:nvSpPr>
      <dsp:spPr>
        <a:xfrm>
          <a:off x="2370863" y="957435"/>
          <a:ext cx="982909" cy="35795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err="1"/>
            <a:t>Necesidades</a:t>
          </a:r>
          <a:r>
            <a:rPr lang="en-US" sz="900" kern="1200"/>
            <a:t> </a:t>
          </a:r>
          <a:r>
            <a:rPr lang="en-US" sz="900" kern="1200" err="1"/>
            <a:t>basicas</a:t>
          </a:r>
          <a:endParaRPr lang="en-US" sz="900" kern="1200"/>
        </a:p>
      </dsp:txBody>
      <dsp:txXfrm>
        <a:off x="2388337" y="974909"/>
        <a:ext cx="947961" cy="3230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EAA95-4AA5-4075-94F3-A32D7474F814}">
      <dsp:nvSpPr>
        <dsp:cNvPr id="0" name=""/>
        <dsp:cNvSpPr/>
      </dsp:nvSpPr>
      <dsp:spPr>
        <a:xfrm>
          <a:off x="1208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Huella</a:t>
          </a:r>
          <a:r>
            <a:rPr lang="en-US" sz="800" kern="1200"/>
            <a:t> de </a:t>
          </a:r>
          <a:r>
            <a:rPr lang="en-US" sz="800" kern="1200" err="1"/>
            <a:t>carbono</a:t>
          </a:r>
          <a:endParaRPr lang="en-US" sz="800" kern="1200"/>
        </a:p>
      </dsp:txBody>
      <dsp:txXfrm>
        <a:off x="1208" y="345638"/>
        <a:ext cx="1267031" cy="345638"/>
      </dsp:txXfrm>
    </dsp:sp>
    <dsp:sp modelId="{06FB1CAA-481A-403B-8F3E-7193E6B49A98}">
      <dsp:nvSpPr>
        <dsp:cNvPr id="0" name=""/>
        <dsp:cNvSpPr/>
      </dsp:nvSpPr>
      <dsp:spPr>
        <a:xfrm>
          <a:off x="490852" y="51845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E4DDC-4373-4D6B-AEA7-0996791A4F7A}">
      <dsp:nvSpPr>
        <dsp:cNvPr id="0" name=""/>
        <dsp:cNvSpPr/>
      </dsp:nvSpPr>
      <dsp:spPr>
        <a:xfrm>
          <a:off x="1322089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800" kern="1200" err="1"/>
            <a:t>Consumo</a:t>
          </a:r>
          <a:r>
            <a:rPr lang="en-US" sz="800" kern="1200"/>
            <a:t> y </a:t>
          </a:r>
          <a:r>
            <a:rPr lang="en-US" sz="800" kern="1200" err="1"/>
            <a:t>ahorro</a:t>
          </a:r>
          <a:r>
            <a:rPr lang="en-US" sz="800" kern="1200"/>
            <a:t> </a:t>
          </a:r>
          <a:r>
            <a:rPr lang="en-US" sz="800" kern="1200" err="1"/>
            <a:t>etico</a:t>
          </a:r>
          <a:endParaRPr lang="en-US" sz="800" kern="1200"/>
        </a:p>
      </dsp:txBody>
      <dsp:txXfrm>
        <a:off x="1322089" y="345638"/>
        <a:ext cx="1267031" cy="345638"/>
      </dsp:txXfrm>
    </dsp:sp>
    <dsp:sp modelId="{1CEA8B17-8EAB-469B-A2F7-F09C15FE3CDD}">
      <dsp:nvSpPr>
        <dsp:cNvPr id="0" name=""/>
        <dsp:cNvSpPr/>
      </dsp:nvSpPr>
      <dsp:spPr>
        <a:xfrm>
          <a:off x="1787374" y="52939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5F707-BEF1-4761-8D63-953382CAEB71}">
      <dsp:nvSpPr>
        <dsp:cNvPr id="0" name=""/>
        <dsp:cNvSpPr/>
      </dsp:nvSpPr>
      <dsp:spPr>
        <a:xfrm>
          <a:off x="2611293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Voto</a:t>
          </a:r>
          <a:r>
            <a:rPr lang="en-US" sz="800" kern="1200"/>
            <a:t> </a:t>
          </a:r>
          <a:r>
            <a:rPr lang="en-US" sz="800" kern="1200" err="1"/>
            <a:t>consciente</a:t>
          </a:r>
          <a:endParaRPr lang="en-US" sz="800" kern="1200"/>
        </a:p>
      </dsp:txBody>
      <dsp:txXfrm>
        <a:off x="2611293" y="345638"/>
        <a:ext cx="1267031" cy="345638"/>
      </dsp:txXfrm>
    </dsp:sp>
    <dsp:sp modelId="{40EBEF17-F941-464F-B370-F3C7F7FC161F}">
      <dsp:nvSpPr>
        <dsp:cNvPr id="0" name=""/>
        <dsp:cNvSpPr/>
      </dsp:nvSpPr>
      <dsp:spPr>
        <a:xfrm>
          <a:off x="3100937" y="51845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37C1F-3CEA-433D-9E1A-4EE0C68F0369}">
      <dsp:nvSpPr>
        <dsp:cNvPr id="0" name=""/>
        <dsp:cNvSpPr/>
      </dsp:nvSpPr>
      <dsp:spPr>
        <a:xfrm>
          <a:off x="3917544" y="0"/>
          <a:ext cx="1267031" cy="8640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err="1"/>
            <a:t>Impuesto</a:t>
          </a:r>
          <a:r>
            <a:rPr lang="en-US" sz="800" kern="1200"/>
            <a:t> </a:t>
          </a:r>
          <a:r>
            <a:rPr lang="en-US" sz="800" kern="1200" err="1"/>
            <a:t>responsable</a:t>
          </a:r>
          <a:endParaRPr lang="en-US" sz="800" kern="1200"/>
        </a:p>
      </dsp:txBody>
      <dsp:txXfrm>
        <a:off x="3917544" y="345638"/>
        <a:ext cx="1267031" cy="345638"/>
      </dsp:txXfrm>
    </dsp:sp>
    <dsp:sp modelId="{0DF58135-4A19-4D57-A100-31F54C9C5505}">
      <dsp:nvSpPr>
        <dsp:cNvPr id="0" name=""/>
        <dsp:cNvSpPr/>
      </dsp:nvSpPr>
      <dsp:spPr>
        <a:xfrm>
          <a:off x="4405979" y="51845"/>
          <a:ext cx="287743" cy="28774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306E3-BDED-49B7-80D5-8A6C88A55EB2}">
      <dsp:nvSpPr>
        <dsp:cNvPr id="0" name=""/>
        <dsp:cNvSpPr/>
      </dsp:nvSpPr>
      <dsp:spPr>
        <a:xfrm>
          <a:off x="207383" y="691276"/>
          <a:ext cx="4769809" cy="1296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9A1D-886D-400D-98B2-04AC9A408894}">
      <dsp:nvSpPr>
        <dsp:cNvPr id="0" name=""/>
        <dsp:cNvSpPr/>
      </dsp:nvSpPr>
      <dsp:spPr>
        <a:xfrm>
          <a:off x="2053971" y="527528"/>
          <a:ext cx="507019" cy="241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35"/>
              </a:lnTo>
              <a:lnTo>
                <a:pt x="507019" y="164435"/>
              </a:lnTo>
              <a:lnTo>
                <a:pt x="507019" y="241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68378-07C8-41DC-A83A-46C26FABFEE7}">
      <dsp:nvSpPr>
        <dsp:cNvPr id="0" name=""/>
        <dsp:cNvSpPr/>
      </dsp:nvSpPr>
      <dsp:spPr>
        <a:xfrm>
          <a:off x="1546951" y="527528"/>
          <a:ext cx="507019" cy="241295"/>
        </a:xfrm>
        <a:custGeom>
          <a:avLst/>
          <a:gdLst/>
          <a:ahLst/>
          <a:cxnLst/>
          <a:rect l="0" t="0" r="0" b="0"/>
          <a:pathLst>
            <a:path>
              <a:moveTo>
                <a:pt x="507019" y="0"/>
              </a:moveTo>
              <a:lnTo>
                <a:pt x="507019" y="164435"/>
              </a:lnTo>
              <a:lnTo>
                <a:pt x="0" y="164435"/>
              </a:lnTo>
              <a:lnTo>
                <a:pt x="0" y="241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4364B-2B3C-4E3A-AFC4-47B2C498196A}">
      <dsp:nvSpPr>
        <dsp:cNvPr id="0" name=""/>
        <dsp:cNvSpPr/>
      </dsp:nvSpPr>
      <dsp:spPr>
        <a:xfrm>
          <a:off x="1639136" y="688"/>
          <a:ext cx="829668" cy="52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5DA2-B342-45A3-A48F-D65F2AA44389}">
      <dsp:nvSpPr>
        <dsp:cNvPr id="0" name=""/>
        <dsp:cNvSpPr/>
      </dsp:nvSpPr>
      <dsp:spPr>
        <a:xfrm>
          <a:off x="1731322" y="88264"/>
          <a:ext cx="829668" cy="52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100" kern="1200" dirty="0"/>
            <a:t>Ejercicio (</a:t>
          </a:r>
          <a:r>
            <a:rPr lang="es-MX" sz="900" kern="1200" dirty="0"/>
            <a:t>consciente) de Libertad hacia el bien común</a:t>
          </a:r>
          <a:endParaRPr lang="es-MX" sz="1100" kern="1200" dirty="0"/>
        </a:p>
      </dsp:txBody>
      <dsp:txXfrm>
        <a:off x="1746753" y="103695"/>
        <a:ext cx="798806" cy="495977"/>
      </dsp:txXfrm>
    </dsp:sp>
    <dsp:sp modelId="{07F7029B-BE36-4234-925A-3BE6FE167202}">
      <dsp:nvSpPr>
        <dsp:cNvPr id="0" name=""/>
        <dsp:cNvSpPr/>
      </dsp:nvSpPr>
      <dsp:spPr>
        <a:xfrm>
          <a:off x="1132117" y="768823"/>
          <a:ext cx="829668" cy="52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F6B2A-6815-4E98-B916-F5B45395FEC7}">
      <dsp:nvSpPr>
        <dsp:cNvPr id="0" name=""/>
        <dsp:cNvSpPr/>
      </dsp:nvSpPr>
      <dsp:spPr>
        <a:xfrm>
          <a:off x="1224302" y="856399"/>
          <a:ext cx="829668" cy="52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/>
            <a:t>Empatía</a:t>
          </a:r>
        </a:p>
      </dsp:txBody>
      <dsp:txXfrm>
        <a:off x="1239733" y="871830"/>
        <a:ext cx="798806" cy="495977"/>
      </dsp:txXfrm>
    </dsp:sp>
    <dsp:sp modelId="{EB4FF6B5-6081-42DC-892A-D123373019AB}">
      <dsp:nvSpPr>
        <dsp:cNvPr id="0" name=""/>
        <dsp:cNvSpPr/>
      </dsp:nvSpPr>
      <dsp:spPr>
        <a:xfrm>
          <a:off x="2146156" y="768823"/>
          <a:ext cx="829668" cy="5268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531F-D52C-444B-A3FB-2B05D5C52C9D}">
      <dsp:nvSpPr>
        <dsp:cNvPr id="0" name=""/>
        <dsp:cNvSpPr/>
      </dsp:nvSpPr>
      <dsp:spPr>
        <a:xfrm>
          <a:off x="2238342" y="856399"/>
          <a:ext cx="829668" cy="5268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/>
            <a:t>Información</a:t>
          </a:r>
        </a:p>
      </dsp:txBody>
      <dsp:txXfrm>
        <a:off x="2253773" y="871830"/>
        <a:ext cx="798806" cy="4959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B446E-18BC-4F79-AF0F-AF30C6C20866}">
      <dsp:nvSpPr>
        <dsp:cNvPr id="0" name=""/>
        <dsp:cNvSpPr/>
      </dsp:nvSpPr>
      <dsp:spPr>
        <a:xfrm>
          <a:off x="4114800" y="1454107"/>
          <a:ext cx="1756475" cy="609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842"/>
              </a:lnTo>
              <a:lnTo>
                <a:pt x="1756475" y="304842"/>
              </a:lnTo>
              <a:lnTo>
                <a:pt x="1756475" y="609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3CCC1-2FA8-41BF-AEA4-AD1BEF27FB6B}">
      <dsp:nvSpPr>
        <dsp:cNvPr id="0" name=""/>
        <dsp:cNvSpPr/>
      </dsp:nvSpPr>
      <dsp:spPr>
        <a:xfrm>
          <a:off x="2358324" y="1454107"/>
          <a:ext cx="1756475" cy="609685"/>
        </a:xfrm>
        <a:custGeom>
          <a:avLst/>
          <a:gdLst/>
          <a:ahLst/>
          <a:cxnLst/>
          <a:rect l="0" t="0" r="0" b="0"/>
          <a:pathLst>
            <a:path>
              <a:moveTo>
                <a:pt x="1756475" y="0"/>
              </a:moveTo>
              <a:lnTo>
                <a:pt x="1756475" y="304842"/>
              </a:lnTo>
              <a:lnTo>
                <a:pt x="0" y="304842"/>
              </a:lnTo>
              <a:lnTo>
                <a:pt x="0" y="609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E9D83-B002-49A9-BE0A-9D9A0DFC2A9B}">
      <dsp:nvSpPr>
        <dsp:cNvPr id="0" name=""/>
        <dsp:cNvSpPr/>
      </dsp:nvSpPr>
      <dsp:spPr>
        <a:xfrm>
          <a:off x="2663167" y="2474"/>
          <a:ext cx="2903264" cy="1451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err="1"/>
            <a:t>Equidad</a:t>
          </a:r>
          <a:r>
            <a:rPr lang="en-US" sz="4200" kern="1200"/>
            <a:t> en </a:t>
          </a:r>
          <a:r>
            <a:rPr lang="en-US" sz="4200" kern="1200" err="1"/>
            <a:t>Salud</a:t>
          </a:r>
          <a:endParaRPr lang="en-US" sz="4200" kern="1200"/>
        </a:p>
      </dsp:txBody>
      <dsp:txXfrm>
        <a:off x="2663167" y="2474"/>
        <a:ext cx="2903264" cy="1451632"/>
      </dsp:txXfrm>
    </dsp:sp>
    <dsp:sp modelId="{E13E7A10-419F-40C5-9935-D38E9F296C93}">
      <dsp:nvSpPr>
        <dsp:cNvPr id="0" name=""/>
        <dsp:cNvSpPr/>
      </dsp:nvSpPr>
      <dsp:spPr>
        <a:xfrm>
          <a:off x="906692" y="2063792"/>
          <a:ext cx="2903264" cy="1451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err="1"/>
            <a:t>Evolucion</a:t>
          </a:r>
          <a:r>
            <a:rPr lang="en-US" sz="4200" kern="1200"/>
            <a:t> de la </a:t>
          </a:r>
          <a:r>
            <a:rPr lang="en-US" sz="4200" kern="1200" err="1"/>
            <a:t>salud</a:t>
          </a:r>
          <a:endParaRPr lang="en-US" sz="4200" kern="1200"/>
        </a:p>
      </dsp:txBody>
      <dsp:txXfrm>
        <a:off x="906692" y="2063792"/>
        <a:ext cx="2903264" cy="1451632"/>
      </dsp:txXfrm>
    </dsp:sp>
    <dsp:sp modelId="{2ADCFE8D-9605-4530-9EE9-B9C194B67DC7}">
      <dsp:nvSpPr>
        <dsp:cNvPr id="0" name=""/>
        <dsp:cNvSpPr/>
      </dsp:nvSpPr>
      <dsp:spPr>
        <a:xfrm>
          <a:off x="4419642" y="2063792"/>
          <a:ext cx="2903264" cy="1451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err="1"/>
            <a:t>Distribucion</a:t>
          </a:r>
          <a:r>
            <a:rPr lang="en-US" sz="4200" kern="1200"/>
            <a:t> de la </a:t>
          </a:r>
          <a:r>
            <a:rPr lang="en-US" sz="4200" kern="1200" err="1"/>
            <a:t>salud</a:t>
          </a:r>
          <a:endParaRPr lang="en-US" sz="4200" kern="1200"/>
        </a:p>
      </dsp:txBody>
      <dsp:txXfrm>
        <a:off x="4419642" y="2063792"/>
        <a:ext cx="2903264" cy="14516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8B3C0-396A-4628-87F3-A8BF0AD710D1}">
      <dsp:nvSpPr>
        <dsp:cNvPr id="0" name=""/>
        <dsp:cNvSpPr/>
      </dsp:nvSpPr>
      <dsp:spPr>
        <a:xfrm>
          <a:off x="2092007" y="0"/>
          <a:ext cx="3517900" cy="35179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09DF8-6445-4FE7-AD03-D791BF54678C}">
      <dsp:nvSpPr>
        <dsp:cNvPr id="0" name=""/>
        <dsp:cNvSpPr/>
      </dsp:nvSpPr>
      <dsp:spPr>
        <a:xfrm>
          <a:off x="3850957" y="353679"/>
          <a:ext cx="2286635" cy="8327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err="1"/>
            <a:t>Potencial</a:t>
          </a:r>
          <a:r>
            <a:rPr lang="en-US" sz="2200" kern="1200"/>
            <a:t> </a:t>
          </a:r>
          <a:r>
            <a:rPr lang="en-US" sz="2200" kern="1200" err="1"/>
            <a:t>fisico</a:t>
          </a:r>
          <a:r>
            <a:rPr lang="en-US" sz="2200" kern="1200"/>
            <a:t> y </a:t>
          </a:r>
          <a:r>
            <a:rPr lang="en-US" sz="2200" kern="1200" err="1"/>
            <a:t>psicosocial</a:t>
          </a:r>
          <a:endParaRPr lang="en-US" sz="2200" kern="1200"/>
        </a:p>
      </dsp:txBody>
      <dsp:txXfrm>
        <a:off x="3891609" y="394331"/>
        <a:ext cx="2205331" cy="751448"/>
      </dsp:txXfrm>
    </dsp:sp>
    <dsp:sp modelId="{83024F8E-8831-43EF-BCFE-42023AA02532}">
      <dsp:nvSpPr>
        <dsp:cNvPr id="0" name=""/>
        <dsp:cNvSpPr/>
      </dsp:nvSpPr>
      <dsp:spPr>
        <a:xfrm>
          <a:off x="3850957" y="1290526"/>
          <a:ext cx="2286635" cy="8327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err="1"/>
            <a:t>Necesidades</a:t>
          </a:r>
          <a:r>
            <a:rPr lang="en-US" sz="2200" kern="1200"/>
            <a:t> de </a:t>
          </a:r>
          <a:r>
            <a:rPr lang="en-US" sz="2200" kern="1200" err="1"/>
            <a:t>seguridad</a:t>
          </a:r>
          <a:endParaRPr lang="en-US" sz="2200" kern="1200"/>
        </a:p>
      </dsp:txBody>
      <dsp:txXfrm>
        <a:off x="3891609" y="1331178"/>
        <a:ext cx="2205331" cy="751448"/>
      </dsp:txXfrm>
    </dsp:sp>
    <dsp:sp modelId="{E041EDE4-934D-46F6-9DD0-9DB281D922D8}">
      <dsp:nvSpPr>
        <dsp:cNvPr id="0" name=""/>
        <dsp:cNvSpPr/>
      </dsp:nvSpPr>
      <dsp:spPr>
        <a:xfrm>
          <a:off x="3850957" y="2227373"/>
          <a:ext cx="2286635" cy="8327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err="1"/>
            <a:t>Necesidades</a:t>
          </a:r>
          <a:r>
            <a:rPr lang="en-US" sz="2200" kern="1200"/>
            <a:t> </a:t>
          </a:r>
          <a:r>
            <a:rPr lang="en-US" sz="2200" kern="1200" err="1"/>
            <a:t>basicas</a:t>
          </a:r>
          <a:endParaRPr lang="en-US" sz="2200" kern="1200"/>
        </a:p>
      </dsp:txBody>
      <dsp:txXfrm>
        <a:off x="3891609" y="2268025"/>
        <a:ext cx="2205331" cy="7514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EAA95-4AA5-4075-94F3-A32D7474F814}">
      <dsp:nvSpPr>
        <dsp:cNvPr id="0" name=""/>
        <dsp:cNvSpPr/>
      </dsp:nvSpPr>
      <dsp:spPr>
        <a:xfrm>
          <a:off x="1918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err="1"/>
            <a:t>Huella</a:t>
          </a:r>
          <a:r>
            <a:rPr lang="en-US" sz="2400" kern="1200"/>
            <a:t> de </a:t>
          </a:r>
          <a:r>
            <a:rPr lang="en-US" sz="2400" kern="1200" err="1"/>
            <a:t>carbono</a:t>
          </a:r>
          <a:endParaRPr lang="en-US" sz="2400" kern="1200"/>
        </a:p>
      </dsp:txBody>
      <dsp:txXfrm>
        <a:off x="1918" y="1407160"/>
        <a:ext cx="2011188" cy="1407160"/>
      </dsp:txXfrm>
    </dsp:sp>
    <dsp:sp modelId="{06FB1CAA-481A-403B-8F3E-7193E6B49A98}">
      <dsp:nvSpPr>
        <dsp:cNvPr id="0" name=""/>
        <dsp:cNvSpPr/>
      </dsp:nvSpPr>
      <dsp:spPr>
        <a:xfrm>
          <a:off x="421782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E4DDC-4373-4D6B-AEA7-0996791A4F7A}">
      <dsp:nvSpPr>
        <dsp:cNvPr id="0" name=""/>
        <dsp:cNvSpPr/>
      </dsp:nvSpPr>
      <dsp:spPr>
        <a:xfrm>
          <a:off x="2098583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err="1"/>
            <a:t>Consumo</a:t>
          </a:r>
          <a:r>
            <a:rPr lang="en-US" sz="2400" kern="1200"/>
            <a:t> y </a:t>
          </a:r>
          <a:r>
            <a:rPr lang="en-US" sz="2400" kern="1200" err="1"/>
            <a:t>ahorro</a:t>
          </a:r>
          <a:r>
            <a:rPr lang="en-US" sz="2400" kern="1200"/>
            <a:t> </a:t>
          </a:r>
          <a:r>
            <a:rPr lang="en-US" sz="2400" kern="1200" err="1"/>
            <a:t>etico</a:t>
          </a:r>
          <a:endParaRPr lang="en-US" sz="2400" kern="1200"/>
        </a:p>
      </dsp:txBody>
      <dsp:txXfrm>
        <a:off x="2098583" y="1407160"/>
        <a:ext cx="2011188" cy="1407160"/>
      </dsp:txXfrm>
    </dsp:sp>
    <dsp:sp modelId="{1CEA8B17-8EAB-469B-A2F7-F09C15FE3CDD}">
      <dsp:nvSpPr>
        <dsp:cNvPr id="0" name=""/>
        <dsp:cNvSpPr/>
      </dsp:nvSpPr>
      <dsp:spPr>
        <a:xfrm>
          <a:off x="2458620" y="215525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35F707-BEF1-4761-8D63-953382CAEB71}">
      <dsp:nvSpPr>
        <dsp:cNvPr id="0" name=""/>
        <dsp:cNvSpPr/>
      </dsp:nvSpPr>
      <dsp:spPr>
        <a:xfrm>
          <a:off x="4144967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err="1"/>
            <a:t>Voto</a:t>
          </a:r>
          <a:r>
            <a:rPr lang="en-US" sz="2400" kern="1200"/>
            <a:t> </a:t>
          </a:r>
          <a:r>
            <a:rPr lang="en-US" sz="2400" kern="1200" err="1"/>
            <a:t>consciente</a:t>
          </a:r>
          <a:endParaRPr lang="en-US" sz="2400" kern="1200"/>
        </a:p>
      </dsp:txBody>
      <dsp:txXfrm>
        <a:off x="4144967" y="1407160"/>
        <a:ext cx="2011188" cy="1407160"/>
      </dsp:txXfrm>
    </dsp:sp>
    <dsp:sp modelId="{40EBEF17-F941-464F-B370-F3C7F7FC161F}">
      <dsp:nvSpPr>
        <dsp:cNvPr id="0" name=""/>
        <dsp:cNvSpPr/>
      </dsp:nvSpPr>
      <dsp:spPr>
        <a:xfrm>
          <a:off x="4564831" y="211074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E37C1F-3CEA-433D-9E1A-4EE0C68F0369}">
      <dsp:nvSpPr>
        <dsp:cNvPr id="0" name=""/>
        <dsp:cNvSpPr/>
      </dsp:nvSpPr>
      <dsp:spPr>
        <a:xfrm>
          <a:off x="6218411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err="1"/>
            <a:t>Impuesto</a:t>
          </a:r>
          <a:r>
            <a:rPr lang="en-US" sz="2400" kern="1200"/>
            <a:t> </a:t>
          </a:r>
          <a:r>
            <a:rPr lang="en-US" sz="2400" kern="1200" err="1"/>
            <a:t>responsable</a:t>
          </a:r>
          <a:endParaRPr lang="en-US" sz="2400" kern="1200"/>
        </a:p>
      </dsp:txBody>
      <dsp:txXfrm>
        <a:off x="6218411" y="1407160"/>
        <a:ext cx="2011188" cy="1407160"/>
      </dsp:txXfrm>
    </dsp:sp>
    <dsp:sp modelId="{0DF58135-4A19-4D57-A100-31F54C9C5505}">
      <dsp:nvSpPr>
        <dsp:cNvPr id="0" name=""/>
        <dsp:cNvSpPr/>
      </dsp:nvSpPr>
      <dsp:spPr>
        <a:xfrm>
          <a:off x="6636356" y="211074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306E3-BDED-49B7-80D5-8A6C88A55EB2}">
      <dsp:nvSpPr>
        <dsp:cNvPr id="0" name=""/>
        <dsp:cNvSpPr/>
      </dsp:nvSpPr>
      <dsp:spPr>
        <a:xfrm>
          <a:off x="329183" y="2814320"/>
          <a:ext cx="7571232" cy="5276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69A1D-886D-400D-98B2-04AC9A408894}">
      <dsp:nvSpPr>
        <dsp:cNvPr id="0" name=""/>
        <dsp:cNvSpPr/>
      </dsp:nvSpPr>
      <dsp:spPr>
        <a:xfrm>
          <a:off x="2912566" y="1548840"/>
          <a:ext cx="1489769" cy="708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159"/>
              </a:lnTo>
              <a:lnTo>
                <a:pt x="1489769" y="483159"/>
              </a:lnTo>
              <a:lnTo>
                <a:pt x="1489769" y="7089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868378-07C8-41DC-A83A-46C26FABFEE7}">
      <dsp:nvSpPr>
        <dsp:cNvPr id="0" name=""/>
        <dsp:cNvSpPr/>
      </dsp:nvSpPr>
      <dsp:spPr>
        <a:xfrm>
          <a:off x="1422796" y="1548840"/>
          <a:ext cx="1489769" cy="708994"/>
        </a:xfrm>
        <a:custGeom>
          <a:avLst/>
          <a:gdLst/>
          <a:ahLst/>
          <a:cxnLst/>
          <a:rect l="0" t="0" r="0" b="0"/>
          <a:pathLst>
            <a:path>
              <a:moveTo>
                <a:pt x="1489769" y="0"/>
              </a:moveTo>
              <a:lnTo>
                <a:pt x="1489769" y="483159"/>
              </a:lnTo>
              <a:lnTo>
                <a:pt x="0" y="483159"/>
              </a:lnTo>
              <a:lnTo>
                <a:pt x="0" y="7089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64364B-2B3C-4E3A-AFC4-47B2C498196A}">
      <dsp:nvSpPr>
        <dsp:cNvPr id="0" name=""/>
        <dsp:cNvSpPr/>
      </dsp:nvSpPr>
      <dsp:spPr>
        <a:xfrm>
          <a:off x="1693664" y="834"/>
          <a:ext cx="2437804" cy="15480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5DA2-B342-45A3-A48F-D65F2AA44389}">
      <dsp:nvSpPr>
        <dsp:cNvPr id="0" name=""/>
        <dsp:cNvSpPr/>
      </dsp:nvSpPr>
      <dsp:spPr>
        <a:xfrm>
          <a:off x="1964531" y="258158"/>
          <a:ext cx="2437804" cy="1548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>
              <a:solidFill>
                <a:schemeClr val="bg2"/>
              </a:solidFill>
            </a:rPr>
            <a:t>Ejercicio (consciente) de Libertad hacia el bien común</a:t>
          </a:r>
        </a:p>
      </dsp:txBody>
      <dsp:txXfrm>
        <a:off x="2009871" y="303498"/>
        <a:ext cx="2347124" cy="1457325"/>
      </dsp:txXfrm>
    </dsp:sp>
    <dsp:sp modelId="{07F7029B-BE36-4234-925A-3BE6FE167202}">
      <dsp:nvSpPr>
        <dsp:cNvPr id="0" name=""/>
        <dsp:cNvSpPr/>
      </dsp:nvSpPr>
      <dsp:spPr>
        <a:xfrm>
          <a:off x="203894" y="2257835"/>
          <a:ext cx="2437804" cy="15480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F6B2A-6815-4E98-B916-F5B45395FEC7}">
      <dsp:nvSpPr>
        <dsp:cNvPr id="0" name=""/>
        <dsp:cNvSpPr/>
      </dsp:nvSpPr>
      <dsp:spPr>
        <a:xfrm>
          <a:off x="474761" y="2515159"/>
          <a:ext cx="2437804" cy="1548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/>
            <a:t>Empatía</a:t>
          </a:r>
        </a:p>
      </dsp:txBody>
      <dsp:txXfrm>
        <a:off x="520101" y="2560499"/>
        <a:ext cx="2347124" cy="1457325"/>
      </dsp:txXfrm>
    </dsp:sp>
    <dsp:sp modelId="{EB4FF6B5-6081-42DC-892A-D123373019AB}">
      <dsp:nvSpPr>
        <dsp:cNvPr id="0" name=""/>
        <dsp:cNvSpPr/>
      </dsp:nvSpPr>
      <dsp:spPr>
        <a:xfrm>
          <a:off x="3183433" y="2257835"/>
          <a:ext cx="2437804" cy="15480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8531F-D52C-444B-A3FB-2B05D5C52C9D}">
      <dsp:nvSpPr>
        <dsp:cNvPr id="0" name=""/>
        <dsp:cNvSpPr/>
      </dsp:nvSpPr>
      <dsp:spPr>
        <a:xfrm>
          <a:off x="3454300" y="2515159"/>
          <a:ext cx="2437804" cy="15480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/>
            <a:t>Información</a:t>
          </a:r>
        </a:p>
      </dsp:txBody>
      <dsp:txXfrm>
        <a:off x="3499640" y="2560499"/>
        <a:ext cx="2347124" cy="14573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A184F-7394-457F-AA33-10E839E40D69}">
      <dsp:nvSpPr>
        <dsp:cNvPr id="0" name=""/>
        <dsp:cNvSpPr/>
      </dsp:nvSpPr>
      <dsp:spPr>
        <a:xfrm>
          <a:off x="1918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Ecologia</a:t>
          </a:r>
          <a:endParaRPr lang="en-US" sz="2100" kern="1200"/>
        </a:p>
      </dsp:txBody>
      <dsp:txXfrm>
        <a:off x="1918" y="1407160"/>
        <a:ext cx="2011188" cy="1407160"/>
      </dsp:txXfrm>
    </dsp:sp>
    <dsp:sp modelId="{24E6AADD-7115-4CD6-81E1-379444ECE46C}">
      <dsp:nvSpPr>
        <dsp:cNvPr id="0" name=""/>
        <dsp:cNvSpPr/>
      </dsp:nvSpPr>
      <dsp:spPr>
        <a:xfrm>
          <a:off x="421782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5B24C9-D376-4E8F-A165-D3C060501148}">
      <dsp:nvSpPr>
        <dsp:cNvPr id="0" name=""/>
        <dsp:cNvSpPr/>
      </dsp:nvSpPr>
      <dsp:spPr>
        <a:xfrm>
          <a:off x="2073443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Economia</a:t>
          </a:r>
          <a:endParaRPr lang="en-US" sz="2100" kern="1200"/>
        </a:p>
      </dsp:txBody>
      <dsp:txXfrm>
        <a:off x="2073443" y="1407160"/>
        <a:ext cx="2011188" cy="1407160"/>
      </dsp:txXfrm>
    </dsp:sp>
    <dsp:sp modelId="{9CC565CA-42D5-4AB9-909F-EACD7761070F}">
      <dsp:nvSpPr>
        <dsp:cNvPr id="0" name=""/>
        <dsp:cNvSpPr/>
      </dsp:nvSpPr>
      <dsp:spPr>
        <a:xfrm>
          <a:off x="2493307" y="211073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454A3-3C19-436F-95DA-F418D94027AB}">
      <dsp:nvSpPr>
        <dsp:cNvPr id="0" name=""/>
        <dsp:cNvSpPr/>
      </dsp:nvSpPr>
      <dsp:spPr>
        <a:xfrm>
          <a:off x="4144967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Conocimiento</a:t>
          </a:r>
          <a:endParaRPr lang="en-US" sz="2100" kern="1200"/>
        </a:p>
      </dsp:txBody>
      <dsp:txXfrm>
        <a:off x="4144967" y="1407160"/>
        <a:ext cx="2011188" cy="1407160"/>
      </dsp:txXfrm>
    </dsp:sp>
    <dsp:sp modelId="{82B4E753-DC83-4912-B262-8A45CC9D2B95}">
      <dsp:nvSpPr>
        <dsp:cNvPr id="0" name=""/>
        <dsp:cNvSpPr/>
      </dsp:nvSpPr>
      <dsp:spPr>
        <a:xfrm>
          <a:off x="4546849" y="287535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582CEB-C9B5-4BEB-97FD-38A2CE199D47}">
      <dsp:nvSpPr>
        <dsp:cNvPr id="0" name=""/>
        <dsp:cNvSpPr/>
      </dsp:nvSpPr>
      <dsp:spPr>
        <a:xfrm>
          <a:off x="6216492" y="0"/>
          <a:ext cx="2011188" cy="35179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/>
            <a:t>Leyes</a:t>
          </a:r>
          <a:endParaRPr lang="en-US" sz="2100" kern="1200"/>
        </a:p>
      </dsp:txBody>
      <dsp:txXfrm>
        <a:off x="6216492" y="1407160"/>
        <a:ext cx="2011188" cy="1407160"/>
      </dsp:txXfrm>
    </dsp:sp>
    <dsp:sp modelId="{1D9A3EFB-AF4B-443A-BA4C-5D7A86B95BCB}">
      <dsp:nvSpPr>
        <dsp:cNvPr id="0" name=""/>
        <dsp:cNvSpPr/>
      </dsp:nvSpPr>
      <dsp:spPr>
        <a:xfrm>
          <a:off x="6636356" y="211074"/>
          <a:ext cx="1171460" cy="117146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C7E42-55B4-43C2-8A02-56E8D78D8791}">
      <dsp:nvSpPr>
        <dsp:cNvPr id="0" name=""/>
        <dsp:cNvSpPr/>
      </dsp:nvSpPr>
      <dsp:spPr>
        <a:xfrm>
          <a:off x="329183" y="2814320"/>
          <a:ext cx="7571232" cy="5276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E6BA0-2E9D-4E05-B706-C4B4CA001195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4F77C-654C-4703-8738-19E96703272B}" type="slidenum">
              <a:rPr lang="es-CR" smtClean="0"/>
              <a:pPr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87822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4CA297-62A8-462E-A495-D47F2C1DC220}" type="datetimeFigureOut">
              <a:rPr lang="en-US" smtClean="0"/>
              <a:pPr/>
              <a:t>4/7/2022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82A9C-A25A-4262-B5BE-0B0CFCCAA5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5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s-ES" sz="1200"/>
              <a:t>Protocolo </a:t>
            </a:r>
            <a:r>
              <a:rPr lang="en-US" altLang="es-ES" sz="1200" err="1"/>
              <a:t>opcional</a:t>
            </a:r>
            <a:r>
              <a:rPr lang="en-US" altLang="es-ES" sz="1200"/>
              <a:t> del PIDESC, </a:t>
            </a:r>
            <a:r>
              <a:rPr lang="en-US" altLang="es-ES" sz="1200" err="1"/>
              <a:t>adoptado</a:t>
            </a:r>
            <a:r>
              <a:rPr lang="en-US" altLang="es-ES" sz="1200"/>
              <a:t> en 2008</a:t>
            </a:r>
          </a:p>
          <a:p>
            <a:pPr eaLnBrk="1" hangingPunct="1"/>
            <a:r>
              <a:rPr lang="en-US" altLang="es-ES" sz="1200" err="1"/>
              <a:t>Entro</a:t>
            </a:r>
            <a:r>
              <a:rPr lang="en-US" altLang="es-ES" sz="1200"/>
              <a:t> en vigor al </a:t>
            </a:r>
            <a:r>
              <a:rPr lang="en-US" altLang="es-ES" sz="1200" err="1"/>
              <a:t>firmar</a:t>
            </a:r>
            <a:r>
              <a:rPr lang="en-US" altLang="es-ES" sz="1200"/>
              <a:t> el </a:t>
            </a:r>
            <a:r>
              <a:rPr lang="en-US" altLang="es-ES" sz="1200" err="1"/>
              <a:t>decimo</a:t>
            </a:r>
            <a:r>
              <a:rPr lang="en-US" altLang="es-ES" sz="1200"/>
              <a:t> Estado, en 2013.</a:t>
            </a:r>
          </a:p>
          <a:p>
            <a:r>
              <a:rPr lang="en-US" altLang="es-ES" sz="1200"/>
              <a:t>Hasta la </a:t>
            </a:r>
            <a:r>
              <a:rPr lang="en-US" altLang="es-ES" sz="1200" err="1"/>
              <a:t>fecha</a:t>
            </a:r>
            <a:r>
              <a:rPr lang="en-US" altLang="es-ES" sz="1200"/>
              <a:t> lo </a:t>
            </a:r>
            <a:r>
              <a:rPr lang="en-US" altLang="es-ES" sz="1200" err="1"/>
              <a:t>han</a:t>
            </a:r>
            <a:r>
              <a:rPr lang="en-US" altLang="es-ES" sz="1200"/>
              <a:t> </a:t>
            </a:r>
            <a:r>
              <a:rPr lang="en-US" altLang="es-ES" sz="1200" err="1"/>
              <a:t>firmado</a:t>
            </a:r>
            <a:r>
              <a:rPr lang="en-US" altLang="es-ES" sz="1200"/>
              <a:t> 13 </a:t>
            </a:r>
            <a:r>
              <a:rPr lang="en-US" altLang="es-ES" sz="1200" err="1"/>
              <a:t>Estados</a:t>
            </a:r>
            <a:r>
              <a:rPr lang="en-US" altLang="es-ES" sz="1200"/>
              <a:t> : </a:t>
            </a:r>
            <a:r>
              <a:rPr lang="es-ES" sz="1200"/>
              <a:t>Argentina, Bosnia, Ecuador, Salvador, Finlandia, </a:t>
            </a:r>
            <a:r>
              <a:rPr lang="es-ES" sz="1200" err="1"/>
              <a:t>Gabon</a:t>
            </a:r>
            <a:r>
              <a:rPr lang="es-ES" sz="1200"/>
              <a:t>, Mongolia, Montenegro, Portugal, </a:t>
            </a:r>
            <a:r>
              <a:rPr lang="es-ES" sz="1200" err="1"/>
              <a:t>Slovakia</a:t>
            </a:r>
            <a:r>
              <a:rPr lang="es-ES" sz="1200"/>
              <a:t>, </a:t>
            </a:r>
            <a:r>
              <a:rPr lang="es-ES" sz="1200" err="1"/>
              <a:t>Spain</a:t>
            </a:r>
            <a:r>
              <a:rPr lang="es-ES" sz="1200"/>
              <a:t>, Uruguay.</a:t>
            </a:r>
          </a:p>
          <a:p>
            <a:pPr eaLnBrk="1" hangingPunct="1"/>
            <a:endParaRPr lang="en-GB" altLang="es-ES" sz="1800"/>
          </a:p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D72F4-7900-4A47-949A-CE9173FE9053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6768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82A9C-A25A-4262-B5BE-0B0CFCCAA5B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6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  <p:sp>
        <p:nvSpPr>
          <p:cNvPr id="8" name="2 Marcador de texto"/>
          <p:cNvSpPr>
            <a:spLocks noGrp="1"/>
          </p:cNvSpPr>
          <p:nvPr>
            <p:ph idx="13" hasCustomPrompt="1"/>
          </p:nvPr>
        </p:nvSpPr>
        <p:spPr>
          <a:xfrm>
            <a:off x="4716016" y="476672"/>
            <a:ext cx="4114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s-ES" dirty="0"/>
              <a:t>Aquí el título del trabajo científico</a:t>
            </a:r>
            <a:endParaRPr lang="es-CR" dirty="0"/>
          </a:p>
        </p:txBody>
      </p:sp>
      <p:sp>
        <p:nvSpPr>
          <p:cNvPr id="12" name="Rectangle 1"/>
          <p:cNvSpPr>
            <a:spLocks noChangeArrowheads="1"/>
          </p:cNvSpPr>
          <p:nvPr userDrawn="1"/>
        </p:nvSpPr>
        <p:spPr bwMode="auto">
          <a:xfrm>
            <a:off x="35496" y="5085184"/>
            <a:ext cx="410344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SALUD GLOBAL EN LA AGENDA DE DESARROLLO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POST-2015:  DESAFÍOS DESDE LAS AMÉRICAS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R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itchFamily="34" charset="0"/>
                <a:cs typeface="Arial" pitchFamily="34" charset="0"/>
              </a:rPr>
              <a:t> 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19, 20 y 21 de noviembre, 2014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R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Ciudad de la Investigación, Universidad de Costa Rica</a:t>
            </a:r>
            <a:endParaRPr kumimoji="0" lang="es-C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cxnSp>
        <p:nvCxnSpPr>
          <p:cNvPr id="13" name="12 Conector recto"/>
          <p:cNvCxnSpPr/>
          <p:nvPr userDrawn="1"/>
        </p:nvCxnSpPr>
        <p:spPr>
          <a:xfrm flipV="1">
            <a:off x="4427984" y="116632"/>
            <a:ext cx="0" cy="658800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2 Marcador de texto"/>
          <p:cNvSpPr>
            <a:spLocks noGrp="1"/>
          </p:cNvSpPr>
          <p:nvPr>
            <p:ph idx="14" hasCustomPrompt="1"/>
          </p:nvPr>
        </p:nvSpPr>
        <p:spPr>
          <a:xfrm>
            <a:off x="4716016" y="4077072"/>
            <a:ext cx="411480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s-ES" dirty="0"/>
              <a:t>Aquí el nombre de autores(as) trabajo científico</a:t>
            </a:r>
            <a:endParaRPr lang="es-C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gresosaludglob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F54341-ACD4-4867-843D-83C0F5C2814B}" type="datetimeFigureOut">
              <a:rPr lang="es-CR" smtClean="0"/>
              <a:pPr/>
              <a:t>7/4/2022</a:t>
            </a:fld>
            <a:endParaRPr lang="es-C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70F560-0E96-48E1-A6E1-D637BDE9F7A2}" type="slidenum">
              <a:rPr lang="es-CR" smtClean="0"/>
              <a:pPr/>
              <a:t>‹#›</a:t>
            </a:fld>
            <a:endParaRPr lang="es-C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12 Conector recto"/>
          <p:cNvCxnSpPr/>
          <p:nvPr/>
        </p:nvCxnSpPr>
        <p:spPr>
          <a:xfrm>
            <a:off x="0" y="6381328"/>
            <a:ext cx="9144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50800" dir="24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2564904"/>
            <a:ext cx="8229600" cy="3517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4DA1-83F5-46EE-888C-731009F5134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err="1"/>
              <a:t>Equidad</a:t>
            </a:r>
            <a:r>
              <a:rPr lang="en-US"/>
              <a:t> y </a:t>
            </a:r>
            <a:r>
              <a:rPr lang="en-US" err="1"/>
              <a:t>salud</a:t>
            </a:r>
            <a:r>
              <a:rPr lang="en-US"/>
              <a:t>. Madrid 27-29 de </a:t>
            </a:r>
            <a:r>
              <a:rPr lang="en-US" err="1"/>
              <a:t>noviembre</a:t>
            </a:r>
            <a:r>
              <a:rPr lang="en-US"/>
              <a:t> 2014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Bookman Old Style" pitchFamily="18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://indicators.ohchr.org/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4.xml"/><Relationship Id="rId7" Type="http://schemas.openxmlformats.org/officeDocument/2006/relationships/diagramData" Target="../diagrams/data2.xml"/><Relationship Id="rId12" Type="http://schemas.openxmlformats.org/officeDocument/2006/relationships/image" Target="../media/image15.jpeg"/><Relationship Id="rId17" Type="http://schemas.microsoft.com/office/2007/relationships/diagramDrawing" Target="../diagrams/drawing3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10" Type="http://schemas.openxmlformats.org/officeDocument/2006/relationships/diagramColors" Target="../diagrams/colors2.xml"/><Relationship Id="rId19" Type="http://schemas.openxmlformats.org/officeDocument/2006/relationships/diagramLayout" Target="../diagrams/layout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2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10" Type="http://schemas.openxmlformats.org/officeDocument/2006/relationships/image" Target="../media/image32.jpeg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es-ES" sz="3100" dirty="0" err="1"/>
              <a:t>Etica</a:t>
            </a:r>
            <a:r>
              <a:rPr lang="es-ES" sz="3100" dirty="0"/>
              <a:t> de la Equidad en salud</a:t>
            </a:r>
            <a:br>
              <a:rPr lang="es-ES" sz="3100" dirty="0"/>
            </a:br>
            <a:r>
              <a:rPr lang="es-ES" sz="3100" b="0" dirty="0" smtClean="0"/>
              <a:t/>
            </a:r>
            <a:br>
              <a:rPr lang="es-ES" sz="3100" b="0" dirty="0" smtClean="0"/>
            </a:br>
            <a:r>
              <a:rPr lang="es-ES" sz="3100" b="0" dirty="0"/>
              <a:t/>
            </a:r>
            <a:br>
              <a:rPr lang="es-ES" sz="3100" b="0" dirty="0"/>
            </a:br>
            <a:r>
              <a:rPr lang="es-ES" sz="2200" b="0" dirty="0" smtClean="0"/>
              <a:t>MASTER DE MEDICINA TROPICAL Y SALUD INTERNACIONAL</a:t>
            </a:r>
            <a:r>
              <a:rPr lang="es-ES" sz="3100" b="0" dirty="0" smtClean="0"/>
              <a:t/>
            </a:r>
            <a:br>
              <a:rPr lang="es-ES" sz="3100" b="0" dirty="0" smtClean="0"/>
            </a:br>
            <a:r>
              <a:rPr lang="es-ES" sz="3100" b="0" dirty="0"/>
              <a:t/>
            </a:r>
            <a:br>
              <a:rPr lang="es-ES" sz="3100" b="0" dirty="0"/>
            </a:br>
            <a:r>
              <a:rPr lang="es-ES" sz="2000" b="0" dirty="0" smtClean="0"/>
              <a:t>UNIVERSIDAD AUTONOMA DE MADRID</a:t>
            </a:r>
            <a:r>
              <a:rPr lang="es-ES" sz="3100" b="0" dirty="0" smtClean="0"/>
              <a:t/>
            </a:r>
            <a:br>
              <a:rPr lang="es-ES" sz="3100" b="0" dirty="0" smtClean="0"/>
            </a:br>
            <a:r>
              <a:rPr lang="es-ES" sz="3100" b="0" dirty="0"/>
              <a:t/>
            </a:r>
            <a:br>
              <a:rPr lang="es-ES" sz="3100" b="0" dirty="0"/>
            </a:br>
            <a:r>
              <a:rPr lang="es-ES" sz="1300" b="0" dirty="0" smtClean="0"/>
              <a:t>Juan Garay</a:t>
            </a:r>
            <a:r>
              <a:rPr lang="es-ES" sz="1800" b="0" dirty="0" smtClean="0"/>
              <a:t/>
            </a:r>
            <a:br>
              <a:rPr lang="es-ES" sz="1800" b="0" dirty="0" smtClean="0"/>
            </a:br>
            <a:r>
              <a:rPr lang="es-ES" sz="1800" b="0" dirty="0"/>
              <a:t/>
            </a:r>
            <a:br>
              <a:rPr lang="es-ES" sz="1800" b="0" dirty="0"/>
            </a:br>
            <a:r>
              <a:rPr lang="es-ES" sz="1100" b="0" dirty="0" smtClean="0"/>
              <a:t>abril </a:t>
            </a:r>
            <a:r>
              <a:rPr lang="es-ES" sz="1100" b="0" dirty="0" smtClean="0"/>
              <a:t>2022</a:t>
            </a:r>
            <a:r>
              <a:rPr lang="es-ES" sz="1600" b="0" dirty="0"/>
              <a:t/>
            </a:r>
            <a:br>
              <a:rPr lang="es-ES" sz="1600" b="0" dirty="0"/>
            </a:br>
            <a:r>
              <a:rPr lang="es-ES" sz="1200" b="0" dirty="0"/>
              <a:t/>
            </a:r>
            <a:br>
              <a:rPr lang="es-ES" sz="1200" b="0" dirty="0"/>
            </a:br>
            <a:r>
              <a:rPr lang="es-ES" sz="2200" b="0" dirty="0"/>
              <a:t/>
            </a:r>
            <a:br>
              <a:rPr lang="es-ES" sz="2200" b="0" dirty="0"/>
            </a:br>
            <a:r>
              <a:rPr lang="es-ES" sz="2200" b="0" dirty="0"/>
              <a:t/>
            </a:r>
            <a:br>
              <a:rPr lang="es-ES" sz="2200" b="0" dirty="0"/>
            </a:br>
            <a:r>
              <a:rPr lang="es-ES" sz="2000" b="0" dirty="0"/>
              <a:t/>
            </a:r>
            <a:br>
              <a:rPr lang="es-ES" sz="2000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8994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08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C000"/>
                </a:solidFill>
              </a:rPr>
              <a:t>CG 14, art 12 PIDESC. 2000. (Cont.)</a:t>
            </a:r>
            <a:endParaRPr lang="en-GB" sz="3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41987"/>
          </a:xfrm>
        </p:spPr>
        <p:txBody>
          <a:bodyPr>
            <a:normAutofit/>
          </a:bodyPr>
          <a:lstStyle/>
          <a:p>
            <a:r>
              <a:rPr lang="es-ES" dirty="0"/>
              <a:t>Art 5. …el pleno disfrute del derecho a la salud …objetivo es cada vez más remoto. </a:t>
            </a:r>
            <a:r>
              <a:rPr lang="es-ES" dirty="0">
                <a:solidFill>
                  <a:srgbClr val="FFFF00"/>
                </a:solidFill>
              </a:rPr>
              <a:t>..factores internacionales y otros factores fuera del control de los Estados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/>
              <a:t>impiden la plena realización del artículo 12 en muchos Estados Partes. </a:t>
            </a:r>
          </a:p>
          <a:p>
            <a:r>
              <a:rPr lang="es-ES" dirty="0"/>
              <a:t>Art 6. … contenido </a:t>
            </a:r>
            <a:r>
              <a:rPr lang="es-ES" dirty="0">
                <a:solidFill>
                  <a:srgbClr val="FFFF00"/>
                </a:solidFill>
              </a:rPr>
              <a:t>normativo</a:t>
            </a:r>
            <a:r>
              <a:rPr lang="es-ES" dirty="0"/>
              <a:t> del artículo 12 (parte I), en las </a:t>
            </a:r>
            <a:r>
              <a:rPr lang="es-ES" dirty="0">
                <a:solidFill>
                  <a:srgbClr val="FFFF00"/>
                </a:solidFill>
              </a:rPr>
              <a:t>obligaciones de los Estados Partes </a:t>
            </a:r>
            <a:r>
              <a:rPr lang="es-ES" dirty="0"/>
              <a:t>(parte II), en las </a:t>
            </a:r>
            <a:r>
              <a:rPr lang="es-ES" dirty="0">
                <a:solidFill>
                  <a:srgbClr val="FFFF00"/>
                </a:solidFill>
              </a:rPr>
              <a:t>violaciones</a:t>
            </a:r>
            <a:r>
              <a:rPr lang="es-ES" dirty="0"/>
              <a:t> (parte III) y en la </a:t>
            </a:r>
            <a:r>
              <a:rPr lang="es-ES" dirty="0">
                <a:solidFill>
                  <a:srgbClr val="FFFF00"/>
                </a:solidFill>
              </a:rPr>
              <a:t>aplicación en el plano nacional</a:t>
            </a:r>
            <a:r>
              <a:rPr lang="es-ES" dirty="0"/>
              <a:t> (parte IV), mientras que la parte V versa sobre las </a:t>
            </a:r>
            <a:r>
              <a:rPr lang="es-ES" dirty="0">
                <a:solidFill>
                  <a:srgbClr val="FFFF00"/>
                </a:solidFill>
              </a:rPr>
              <a:t>obligaciones de actores distintos de los Estados Partes</a:t>
            </a:r>
            <a:r>
              <a:rPr lang="es-ES" dirty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1866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FFC000"/>
                </a:solidFill>
              </a:rPr>
              <a:t>Art 12 del CG 14 sobre el art 12 PIDESC</a:t>
            </a:r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72608"/>
          </a:xfrm>
        </p:spPr>
        <p:txBody>
          <a:bodyPr>
            <a:normAutofit/>
          </a:bodyPr>
          <a:lstStyle/>
          <a:p>
            <a:r>
              <a:rPr lang="es-ES" sz="1600" dirty="0"/>
              <a:t>12. Elementos esenciales e interrelacionados, : </a:t>
            </a:r>
          </a:p>
          <a:p>
            <a:r>
              <a:rPr lang="es-ES" sz="1600" dirty="0"/>
              <a:t>a) </a:t>
            </a:r>
            <a:r>
              <a:rPr lang="es-ES" sz="1600" i="1" dirty="0">
                <a:solidFill>
                  <a:srgbClr val="FFFF00"/>
                </a:solidFill>
              </a:rPr>
              <a:t>Disponibilidad</a:t>
            </a:r>
            <a:r>
              <a:rPr lang="es-ES" sz="1600" i="1" dirty="0"/>
              <a:t> de </a:t>
            </a:r>
            <a:r>
              <a:rPr lang="es-ES" sz="1600" dirty="0" err="1"/>
              <a:t>de</a:t>
            </a:r>
            <a:r>
              <a:rPr lang="es-ES" sz="1600" dirty="0"/>
              <a:t> establecimientos, bienes y servicios públicos de salud y centros de atención de la salud, incluyendo servicios  de los factores determinantes básicos de la salud, .</a:t>
            </a:r>
          </a:p>
          <a:p>
            <a:endParaRPr lang="es-ES" sz="1600" dirty="0"/>
          </a:p>
          <a:p>
            <a:r>
              <a:rPr lang="es-ES" sz="1600" dirty="0"/>
              <a:t>b) </a:t>
            </a:r>
            <a:r>
              <a:rPr lang="es-ES" sz="1600" i="1" dirty="0">
                <a:solidFill>
                  <a:srgbClr val="FFFF00"/>
                </a:solidFill>
              </a:rPr>
              <a:t>Accesibilidad</a:t>
            </a:r>
            <a:r>
              <a:rPr lang="es-ES" sz="1600" dirty="0"/>
              <a:t>. Los establecimientos, bienes y servicios de salud deben ser accesibles a todos, sin discriminación alguna, dentro de la jurisdicción del Estado Parte. La accesibilidad presenta cuatro dimensiones superpuestas: </a:t>
            </a:r>
          </a:p>
          <a:p>
            <a:pPr lvl="1"/>
            <a:r>
              <a:rPr lang="es-ES" sz="1300" dirty="0"/>
              <a:t>i) No discriminación</a:t>
            </a:r>
          </a:p>
          <a:p>
            <a:pPr lvl="1"/>
            <a:endParaRPr lang="es-ES" sz="1300" dirty="0"/>
          </a:p>
          <a:p>
            <a:pPr lvl="1"/>
            <a:r>
              <a:rPr lang="es-ES" sz="1300" dirty="0"/>
              <a:t>ii) Accesibilidad física : al alcance geográfico de todos los sectores de la población, </a:t>
            </a:r>
          </a:p>
          <a:p>
            <a:pPr marL="457200" lvl="1" indent="0">
              <a:buNone/>
            </a:pPr>
            <a:endParaRPr lang="es-ES" sz="1300" dirty="0"/>
          </a:p>
          <a:p>
            <a:pPr lvl="1"/>
            <a:r>
              <a:rPr lang="es-ES" sz="1300" dirty="0"/>
              <a:t>iii) Accesibilidad económica (asequibilidad): Los pagos por servicios de atención de la salud y servicios relacionados con los factores determinantes básicos de la salud deberán basarse en el </a:t>
            </a:r>
            <a:r>
              <a:rPr lang="es-ES" sz="1300" dirty="0">
                <a:solidFill>
                  <a:srgbClr val="FFFF00"/>
                </a:solidFill>
              </a:rPr>
              <a:t>principio de la equidad, </a:t>
            </a:r>
          </a:p>
          <a:p>
            <a:pPr lvl="1"/>
            <a:endParaRPr lang="es-ES" sz="1300" dirty="0"/>
          </a:p>
          <a:p>
            <a:pPr lvl="1"/>
            <a:r>
              <a:rPr lang="es-ES" sz="1300" dirty="0"/>
              <a:t>iv) Acceso a la información vs. confidencialidad. </a:t>
            </a:r>
          </a:p>
          <a:p>
            <a:r>
              <a:rPr lang="es-ES" sz="1500" i="1" dirty="0"/>
              <a:t>c) </a:t>
            </a:r>
            <a:r>
              <a:rPr lang="es-ES" sz="1500" i="1" dirty="0">
                <a:solidFill>
                  <a:srgbClr val="FFFF00"/>
                </a:solidFill>
              </a:rPr>
              <a:t>Aceptabilidad</a:t>
            </a:r>
            <a:r>
              <a:rPr lang="es-ES" sz="1500" dirty="0"/>
              <a:t>. ética médica y culturalmente apropiados, , sensibles a los requisitos del género y el ciclo de vida. </a:t>
            </a:r>
          </a:p>
          <a:p>
            <a:r>
              <a:rPr lang="es-ES" sz="1500" dirty="0"/>
              <a:t>d) </a:t>
            </a:r>
            <a:r>
              <a:rPr lang="es-ES" sz="1500" i="1" dirty="0">
                <a:solidFill>
                  <a:srgbClr val="FFFF00"/>
                </a:solidFill>
              </a:rPr>
              <a:t>Calidad</a:t>
            </a:r>
            <a:r>
              <a:rPr lang="es-ES" sz="1500" dirty="0">
                <a:solidFill>
                  <a:srgbClr val="FFFF00"/>
                </a:solidFill>
              </a:rPr>
              <a:t>. </a:t>
            </a:r>
            <a:r>
              <a:rPr lang="es-ES" sz="1500" dirty="0"/>
              <a:t>apropiados desde el punto de vista científico y médico y ser de buena calidad.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25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C000"/>
                </a:solidFill>
              </a:rPr>
              <a:t>Obligaciones del Estado</a:t>
            </a:r>
            <a:endParaRPr lang="en-GB" sz="3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41987"/>
          </a:xfrm>
        </p:spPr>
        <p:txBody>
          <a:bodyPr>
            <a:normAutofit/>
          </a:bodyPr>
          <a:lstStyle/>
          <a:p>
            <a:r>
              <a:rPr lang="es-ES" dirty="0"/>
              <a:t>Art 53 : …el Pacto impone claramente a cada </a:t>
            </a:r>
            <a:r>
              <a:rPr lang="es-ES" dirty="0">
                <a:solidFill>
                  <a:srgbClr val="FFFF00"/>
                </a:solidFill>
              </a:rPr>
              <a:t>Estado la obligación de adoptar las medidas que sean necesarias para que toda persona tenga acceso a</a:t>
            </a:r>
            <a:r>
              <a:rPr lang="es-ES" dirty="0"/>
              <a:t> los establecimientos, bienes y servicios de salud </a:t>
            </a:r>
            <a:r>
              <a:rPr lang="es-ES" dirty="0">
                <a:solidFill>
                  <a:srgbClr val="FFFF00"/>
                </a:solidFill>
              </a:rPr>
              <a:t>y pueda gozar cuanto antes del más alto nivel posible de salud física y mental</a:t>
            </a:r>
            <a:r>
              <a:rPr lang="es-ES" dirty="0"/>
              <a:t>. Para ello es necesario adoptar una </a:t>
            </a:r>
            <a:r>
              <a:rPr lang="es-ES" dirty="0">
                <a:solidFill>
                  <a:srgbClr val="FFFF00"/>
                </a:solidFill>
              </a:rPr>
              <a:t>estrategia nacional </a:t>
            </a:r>
            <a:r>
              <a:rPr lang="es-ES" dirty="0"/>
              <a:t>que permita a todos el disfrute del derecho a la salud, basada en los principios de derechos humanos que definan los objetivos de esa estrategia, y formular políticas y </a:t>
            </a:r>
            <a:r>
              <a:rPr lang="es-ES" dirty="0">
                <a:solidFill>
                  <a:srgbClr val="FFFF00"/>
                </a:solidFill>
              </a:rPr>
              <a:t>establecer los indicadores y las bases de referencia correspondientes del derecho a la salud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8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394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C000"/>
                </a:solidFill>
              </a:rPr>
              <a:t>Obligaciones internacionales</a:t>
            </a:r>
            <a:endParaRPr lang="en-GB" sz="3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41987"/>
          </a:xfrm>
        </p:spPr>
        <p:txBody>
          <a:bodyPr>
            <a:normAutofit/>
          </a:bodyPr>
          <a:lstStyle/>
          <a:p>
            <a:r>
              <a:rPr lang="es-ES" dirty="0"/>
              <a:t>Art 38 : … papel fundamental de la </a:t>
            </a:r>
            <a:r>
              <a:rPr lang="es-ES" dirty="0">
                <a:solidFill>
                  <a:srgbClr val="FFFF00"/>
                </a:solidFill>
              </a:rPr>
              <a:t>cooperación internacional </a:t>
            </a:r>
            <a:r>
              <a:rPr lang="es-ES" dirty="0"/>
              <a:t>y cumplir su compromiso de adoptar </a:t>
            </a:r>
            <a:r>
              <a:rPr lang="es-ES" dirty="0">
                <a:solidFill>
                  <a:srgbClr val="FFFF00"/>
                </a:solidFill>
              </a:rPr>
              <a:t>medidas conjuntas o individuales para dar plena efectividad al derecho a la salud. </a:t>
            </a:r>
            <a:r>
              <a:rPr lang="es-ES" dirty="0"/>
              <a:t>A este respecto, se remite a los Estados Partes a la Declaración de Alma-Ata, que proclama que la </a:t>
            </a:r>
            <a:r>
              <a:rPr lang="es-ES" dirty="0">
                <a:solidFill>
                  <a:srgbClr val="FFFF00"/>
                </a:solidFill>
              </a:rPr>
              <a:t>grave desigualdad existente en el estado de salud de la población, especialmente entre los países desarrollados y los país en desarrollo, así como dentro de cada país, es política, social y económicamente inaceptable </a:t>
            </a:r>
            <a:r>
              <a:rPr lang="es-ES" dirty="0"/>
              <a:t>y, por tanto, motivo de preocupación común para todos los país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48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png;base64,iVBORw0KGgoAAAANSUhEUgAAApQAAAEsCAYAAAB9viO5AAAAAXNSR0IArs4c6QAAAARnQU1BAACxjwv8YQUAAAAJcEhZcwAADsMAAA7DAcdvqGQAAED7SURBVHhe7Z3hsfS4sWTlxnqxEe/3mrUWrBXPAVmgH/JDBr2dwlfJyVs3QYIkyGZ354k4cZtAoQACJIjQSKN/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+Ne//vU/M820xhhjjDGfiToAXW12fRncD/c76r///c+pqj7CNlhjjDHGmKehDi5b/u//9z+/rmG93ioP1+pC9ANz6D+oMT33xEJ16Juh6mvLdrN/wb+NMcYYY26jHk5YdXCrB7re9VGRZ8S8hdV7GD20qTi4J3bUmvOMW3OwZZtEY4wxxpgt1EECbtX3HD0M1riequ2o6tD2yR69/9quPRzmcaytTV1DmNUNVc5lXP5O1HuAWW2MMeYq1OY78yA3Yu1PWduosasD0re6Nh+1jucwbA/GB9K7Ry5T9XeDMbzSHMpbwOPe2juyiTHGmKP0NlTebEO1IbOIqe1Q3qsLUT+iap9DXlAxfFCyP1XzFeZ0vhXqPuBWfZXnRs1V6/CF1LFsXQMur3WfQr1H2NtD2ExhjDEGnN0sVftqPfBtbdgqHqr4ag5NouIhDgRWG3OU0/jW1HWHuEf85uu9ZlfmTVBryHtO3X+y2en90xhjHova4MKs/kWN6x3aMnx1A63ldRM+InKwKi7MYTRUfYiDgh2X5y+n923he4HqPkfqwkxrPhC13lXej+r+lGmMMeZ9wAa2ZoZ2UW3CukFyHduSJKp+VLVBsxzLZtcLKMeBwB6T5zjM6X176n0p6xxk09W2GWI+GLXu1Qw1xpjnoTatMKsbqj7M6l+sxXCdqg9qDMzqbg5c9w6IawdHmKk2UW1ZPjzZ32KO6rzl9H4M9f74/sMMa3BcNUPMF6GeA5ghxhjzOurGxIcs/M7QH7FZ9IMz9Vyufm+5FRv3Arms/uayMPKOwG0gDgt2XTV3bE7xx/AN93gXai7DrP4IcE/YvyDfL+T4aktmjDGzqZtNb4PaMtP92PS4jn8HuF6TN8ytNkfGPTqOiNuLyrNXdej6dNU8hDmt5gtRz8OI2fyRqPHCtXrsiT1HYjmmDeahqHGqMmPMQ8GLyi8tfivVJsV16ho5t3KPGDmC+I2x9Maz10z9MjAOdfD6dHkdYE6L+WDUuo+819n8caixsnxvfH+1/CqjrxzqY1BzgDIu5zLI7bnMGPMQ6gt6xpqvdVDgesTUMt5UUI9rrsPvniomysLI+wQwHnXw+lRxz9WcEvNhYH3rO4lymOGPpI41xH08SR5fDv1x8BjrmHtmU7kObIYZY2agXrJqjWsNCa7rxcygl1f1zX/r754qJsqeCManDmCfIq8DzNs3Hwqv9Tsdeio8ZtzHE+RxVXPoj+ZdxmnM1xIvqdp8Qmw2qiyb7wbt1/LUGDZDups2l4cZ3qh1XK/qlBn+Ung86jD2bqr74bK8bfOB8Dpvvb9PoI5vS96b7lSN5Yx5+11qbL2eCee+qg9jzA7wIqrNSMkv75qZfsnPv5UtOFH1qn/E8vhYxAC04/oqt+eYXnmmfikYCx/O3kWMfcu8VfOhYJ3rO5bV00A/MIuHqG15rE+0jpddi1d1Ibdfk+N77XNKD8O5qhlijLmbeAH5pa/Wl1XFq3KOr9a4HMrCWjzahIit5VwPOK4XX+tVTM/s5iVgDOrA9nR5DpV5i+ZD4bWu71uGTAN9qPc6QxpcxjG9cuR8kk8dG8YVc8iosh7IcdRMY4yZCb9k6uUP8QKOxG7ZyxHXbUACjsdvyPVcVoly7g/Wtr0Y/l3jUAazy1tB33xAqwe3J9obJ+4hzFs0HwjWmN8nvFMZMg3VD8Q4WLRh1+JDzmm1mKu2KESvXIFYlX/EPX0Zcyl4GD/tgeT7YrO6oepD9dLuNfJkNxL0lZc/xrKVh2MhYmvZUWsuNodxGapPqA5sT1CNNVQxeZtmEJ6zJ88f1pet71OGHqbmraIPjkGbKrdjt+rtTzFfbYH+gucOdSNyzr3WXDmUX4zG3UkdE5sh5omoBfuf//u/mqpuy0z7MmaMg+9nTfUSr1nbZ3er9PpROVBW4/h6yz3x6E+ZQ5qO6gvyQe3VqvGFvXtoN2d+oeZq1EzxGNQYYYa0mPw5BNqr95NF3rXYrbqt9va3MV9PmTOMpboWF2v+CngMrx6LWaEuEg6Ps6z518whHULlq2boEpuXv64ViNmyvoyjco7scoHLen1stZ+l6lup2oY5pCmo/Kw62D1BNdYwb8skao5YftbWnjnIOVsHD4fHzmZ1l4jB3PREnpFYJcZytL19T/HcnIGfnTUz3LwLWDh1EHyF/DCxOdyGqlf2XgblWn1221D1nH/LXnzNmd0N32tP5GjJCNSv9V9/c1nI4+/J8WzkmoXKD9Vh7mnyePOWvhLcP88Hy89Tfc5Q94//898/RPyobSATmZUbOfhelRn+o1+eIxbxiBlpozzSxr63/KzskZ9NlbfKbWHkMA9ALY461L3SGNPogxWq2NmqfiHmdTR+ROTEX5bzcz33X8eA64hnuL62y5AlJi9/jQdyjirHZZpL4f7UAe7V8vjCHPbXUucjXHuG1lQHypprzR+5BliL57pav1YXqHr8VuOG3IbdE8uqdtYedcazxTnay2JeAy+EOsw9wRibeoieJs9lnVtcx9+A69bM8F+o2GpvjPw75HwcW2PWQFy15quqNmGmPU3Nqw5zd1jHUc3hfj08Hzw/PfmQWMuUHKeexy25fdgGXUAdx2fVD1C3xzoOXO9xq13UY3y1HHK5tU+Sn9OwvWzmfrAA6lD3SmNM6sF5mpi/niqm5qjW+C1Vjp5og7VXMRBxCm6LnCznWbO2y/SHQR51wLvLmffzTWDO8Fyow6Fyb2x9BveKceawF1DO1nKV79XWsao6yHXWPlU8r/FMmxfAm0aoDnl3GmNQD8o7y/Or6vd6Jh+3UXlwnY+HpBeDcuQaEW2qmXIYtFMHvTs8Ou5vBnMW8rOgDoQ9t+I5f++Z47otIz6Hv4AcnBNlT7COC2LsoWpn7Ttan202ys0k1ia4lqvD3h1G3+oh+QSfcG+8xsp8HHaBtqo/yH0oVUymHyLi1UFvttzP0bH24HzIqf5Wo/zdkPchDoRbjrSLmPo8qudtxN7YVf4nqcYcqlhrn+7WM9yrQ3nbhMwxMIm9A9xa/d3GOOpDYPfL68pzWsvZfFx2E2257561H1xzHdfvJdry4W+WPLZqdn2aXm5ZLg5MS90bEOOsz0W9pzX5flkVC6Oe+2SX9isgRuVRZdba6+T3kR2NzdfaHKVOqDrMhWt1dxj9q4fCHpfXHaq6fFS6cGyV+1uT29ScrZOTRB51KDzizHFtgb6q6nDUs8U/HNwXPw/qXnr27nEtT+2zWnMinsvX2ltr54t3rr579d1k1Hu6Fm9OgIndUh307jL6rw+EnWPMLZ6DXj1iFKjnWLbm64nY+Jupp8JjUgfFEdE+U94Cj7v1LQ5H1R/xD4bHyc9BG7e4r54tnhjNETHoV7nkoZxK1dZaO1/1/oXtxV9hb7zpMGMCo7066N1l9K8eLtsX674l1heOtG8PBdErD7gdjw991DKUZ/OpRF51UBwV95HpbgP9svVg9KPuDahjrvL99Vxikz1tw4hVz18VeaGKsdbeb7yP+fqbO6ib4doCqNhQHfLuNMagHia7z5jHXGoJr3kWLahyjq91DMfU8VS5PJtPA3nVYXFLtL1iXEfg8TxlTGvU8cLluRQHPiW3zdRLbhW/Jdryc2mtfQ+Xd9/cz9bER7060L1ab/jHxQu3tfYVblfb8vVoXFBj6xg5pjW4iMivDo097xjTJ4P5w1pj3dk2v+LAxyJPpm2MtNuyNyZr7XHxvkIVc8SaM/7mdmCeABZHHeaeIB4cu0+say7zblRbzhl/e32iDr9b4wLHrsXNBn2pw6PyrnG9kivmHznrM6JsfYvDHlwb21bbnnvGZ639W7w77FpMrdsj5wnztW/Ua/MAsFDqMDdD5D/aT7RRD5rtG3OWy3spI2uDdR8Z02jcDNCXOkSyd43n1cy8T8yteh6UiFcHv3BtbGvtlOhLjcNa2xfvTr56jfo+4bqW75HbZzfmneAFDNXB7og1L3Kr8rC2R6x66Kw25iuX9VKwZmoMPdEmU/w5DLwYjAl+64FyhNG54PlUz0G15RWHP4hcmf4HW20hcqj+rbXrbr2DXM/XKleo6rldS2zeh7p48ZcPcXy9V7SvObgc1rGMyA+h/WnMT8zpHexZC14/tMVvpld+F+j/1eN4InvmA/OnnoVqyysOgVX0j9zqumfEBVymxmKt/dv6/qxR3ytcK7PJr3fZvDG9xc3Lds0HwhE5B9qjDOUB/16D24bIpx5alH2zMQ85dZdzZM7Xxod88ffO+zBj7FkTrGFdf4i6llMcHkPkqGYXEhVfrWOx9pNUzzwcqa958tVaRbXNqoXRXOZDwQMF6+EQZRBl2Xxpn5dTQM41+cH+Jus85JRdwtF57o0PZTUuq82bUdeTRR1Uh0n4K1bA9aq/cK3O2k8Q70C+Fj9A+Vr9mhn2C9SrccAMNd9OfRj4On7zYRIHStTVtrNBHz35Af9GYw5yqi7h6DyjDdqzNQ5ml+ZCeK557lF2BLTvredyLQ6SkON7IA/LzxL6r2XWforxfOfrcAtr71mGtJj8aUyfeFDqQVKZ4Zei+sWY6sP+bcYc5DRdxtXzjDXN7sxFYI4x38oWuBPVlsvaX3GQhNyW2zG1HNdV9XxZ+87i2c5H/3K23iXU3zkm88bgYeGDJJezrcENqL6heui/RTUfMKduCpFP9T/LK8ZsfoN57q1Bhh0G+WEWt3J1mAw5ltuAKOMxQh476mqZte8qnvN8DW5h9B26e1zmzcDDW83qR6DGx6oH/5uNOcmp201te/X8Yg2zO3MRmGc1/xlyGORuucpBMUB57zCpQL2y3gPuQ5Vb+07Gc5yvwG3seXfwDmZTY9Y36wx5LGrMoXr4v9k6Pzl9q9TY+K1yz3bPGM0xMMe8plyWYYdYcpSDIn7XuqVsBbRR1jw9+Rmz9snimc3H/1ZG3xWM71XjNA8CD2zPDHs8auxQvQT2j2q+ckp/gXqV5ypHxmX2wXPK9uY/mx2itc/DHq57tgYDLPHlQAlR37sfVf7JYj5YFWefI9YpH/k/79GNjD4ja+Oq92A+HCz4pyw83wd+q5fArlufhVfPJfrGOMIcmtkJz2FY5xVlPPdhNt8N563XXM6omJ7qMMnjr6KdqvsEcX9snaORebKvta5hmK/HbUSfamxwZGyvGLe5ia3Ff2dwb7g//MaDX18G2xdzyLx6DrGebA7NDPBj3vJAoUSsmv+W6ACtreizNw4cekasbeu4e+6JfaL1vqGaI6Vqq/LWfu291vWA+Wo1VNkMIqcaU3hFf+ZNwAMHs/ijUPfHZaF6MexvMV85jY1XzR/Gwv3jN8pziGaFZa7EwSJDVt8XjutR28PaZ3Ukpme05XHu8UzbVzo6r6Min8oZZWoM3y7PWVXFn1Hl5jKYr+E0IiePg/vOEPNtfNPi914slONlqC+I/SnmK8wp7G4ur7SO0fTBXLX5KgeGDFldY27PbcBSnjnxe8Q9scpor8bcE+NTde8gxh+q+ZjtO8/VFcZ88L+TuYq1UW1nWvuJ3/k6TqHeA/rLavNpeIE1vTnBfPFLYn+Learz+MS5q2M0mjZP5ZAAUR+qOWa5DVjKKDf3NeKRNmG043Hhek2OHW3zFDFeNRdX+oQ5etJaxTjUYZK9eqw8H/E3X8ep8D1c1Ye5GTw4MIvNTmLu8HLYbetzp2Luto4pzOU1K2zNWa0Pe3OfTRocj4NHPYyMeKZdbYuynhzLber9XmEdC1SxSm6j7uNK94xzpvV+cf3K8agDpPLKMfIc4He+ltPg/FlkjMELB/nFtFrM01PmK8aRy+mN7gJiLiHP+Zr1wFHLRuR8R9ur8j2ib9z3bLfuDfVrcp5Q5bla7r9a73nL0bZRr8YSHun3jNGfOjj2vGp8bU4S9MFls4icV+Q15q3Bi9GzvrD2WtUabJlL6cPkZHiOMaf8u9LK6YO+xOY16tbkdmvPhmrLjsaNyn2HdWx75Dyqr73OynOVuFc1F2ydE1z32nJsldsqVb6eW21Qrw6Oa+4dx4iRM1/HS/bDyDUznzEfCV4UvIAsv7D2OmOuczkW6lpk8S+iDjm2Ys0xeG55fpfrgY96jalGTH0ulGs5R/o5K/cfqjEqeWz8+9PluQp5PqBqBzmOVbEjcg5en7VxcVlVHRi35PZqDEeMXPlaLntiLTfG3ARe8E+QN5o198bPlsc8Yi7VAsrXcmaoOUGdU8gf6jVH2yCmrmVdV46t1pxXGv1hrFvePbYn+qp16snjGRlX1KsD4hm5b/XcjNrGnu8qrmF7iU8wI4cxXwe/hKHaAN7Beh+h2oBCjq8xs+V+8LvXb5TnskjW2kLEZBOzA8xdm7/8mOL3UUfaox+Orde1vFfPjsbtMXKp5045s993k+ee9xsV+1Qx9quM/L3nRpWzy3zme4uy9iL/Bf82xtxIvHzqhX93477YtZi6Yc1W9YMymMvRpcarHDCbmJ38mEPxkd0j51L5euVcV+XnZ239IcepfkZVOUdEG5Xzk417XttvVJunibFW1X0dUeWG6lmCUZ+v64IqM8a8gHgZ1Qv/TW5tYmdE7vgLVUwuxy96dShHzmoLMof4MY/iY7sl2tY1Vvbac1tlry3LeUbiq9GG5f73eKTvd5LnCNdqn4HvPB9b93bWyK+eobDNWwHxqs4Y8wKu3iSe7tomdsTIB3G91hfHQ6wLfitq/Va82ccyn+LD2hNt6hr31rmnag+jXvWtRC7ODXvxyjqGPap8rBrHuxjjr3sJX/d8l/vGGlXVPc0wcqtnKIy6fDUXeEyq3hhzM/Eiqpf7m6wbE1QbW0/VJq5rP1zPcWvmUpmbaXMvPrQ967qxvfje756IGZHbtL8JyqtZvRBl6nndo8oLWl0Z8zsZ4+f3e9R3uO+j93bU6E89P2GbL0GUo64XY4y5kXgR1Qv+rWKTwm+1wVXRppbV3JwTbVhuC3OZzAtY1kB8cHuOtEHMqNyO82z5I0dhKRexEM/jEZEju/sB98HjXRuLinuVPC71jq/5xPuBZ+7riNzf3mco2KoHiBuJNcacIF4y9bJ/s7wBhWqzC2scq/KGqMfc93K1xTEvpa2D+PCuuayfqIO8vhyv2tWytVhlxLVYAedCDH5Dft5HRdvWCbGUlzGyvT5H2l4txqDe670iF6v6vErVvxrnVUZ/ap1h1Odj0wU51mKjbiSXMWYC8bKpF/6b5Y2qbnL4OzpviIU57ctmiHxZbB5EWxfxMd4Sa82q+uymsRm7UVbrlpgNtmKiHs/pqL2+l3IxbrjV30iOK42+1Xs+wzvv7cr7GDH6V+sbtjkYgHPE72qGGWPuIl489cJ/szEnaxuVaqNEfE71DzhfFpmL4TkfVX2MoYpbrgscw7FZ3UBbjq3XtbxaYzL1KWofeDfW7PXdymmM1T35lSrnTKMP9a7P8o57CDFfagx3iP5765qPi6TXFm61N8ZcQLx46mX/VutGhesj8xRtcprNA2jrIT6sa/L6Q67L1I2lvoCypZ7yqzwBYqu/2tF1tdVPhseiHP2oI7437pqHr7fs5WW5f/zektuq932mte8qxnJE5FD93iHfhzIfkVUQq9Z+Tx5jzETixVMv/TfKmxFUcaNG+5xm8xDamoiP7B75+ci0XdAfYpd2Il9rUEBdT87DLvUXEbnrxxwf9HqdTX6BMUIeO9pWOXfPiOO5qHKevXlD9a7fLcYCe/epVPnuEv1jLPko7AJtlRlijHkV8SLWF/9bnTUXvMmFOdXmxdR1aWsjPsZbLm036MWpftdyoo7bcRnK5W8B6pQZsgrH9w5efJ3NflDbtrgcN665vlemRC42yqBqsya3Ve/7q+XxPWmcakzxNx+BQ3C+LDLGPAW86PacvNF5s3smbV3ogMEHjhH3ri3iVZulfKAPlFU5fqQccn9VFV/dE4+YvJUfRHnv4Mblo/WQ4zi+V67kGPW+f7tb88L19Xcu/2EiB8wiY8yr4RfdHteb23vQ1ogOQvg94t71/dVXh6irY1nKEtRzHGI4LuByFu1my7nX+ml1hShTh7kRR9siLv4qOY5V77n9Y8wP1k/VrZW3hT9B5OA1y2JjzBNQL7/dlufNG9t70NYpDzf4PWJdX7Rf8nRodaK9QuXD76W8jGkpL7Ecd7U8Dsh1y18B4nFA2OtWW+SvcbUcv/n9tr/FPGHtajnstZlB5OJ1zGJjzBOoG4DdFpskzKk0D6atUznojKrWeGTdIwZm0SotbqU/1CNmJO4O0acS9Tm8X0QdDghHRD+j5VwH1Ttu/8jzlEvWWCuv7bNqCpGP1zGLjTFPoW4Ctm/MFZtTaAbAfL1i3pb1wgGHDkRbHh3v3nYYY68d17NZ/bO9uI+rjP74/ajvSg5PEvV82Dsq+lLltayKthi3/duYl1yqH6yV/5rLv8jq00RuXrMsNsY8iV+bgO2Kzcwb2nnunMPWFx2C+FDU84rxRc6eGfILFcvWGHUvVxn9qfckxNh6RH092LGoG7W2q79rPRvl6h6+XcxZLtmf96gDYmGAuc2Q3XA+XqusNsY8DbywakOxP8Vc5dSZN6GtWR6A8LsnYlrcCXo5lnLqL6u6cJvlt4DjrhD5q+pdCVGfw/vBVnuux2GiJ8f2RFyvjRqD/bkO9TqX8geowzxjrrN6COSYkcsYczN4cetmYn+KecppM28Er1v7vXJIyrAFFbMlfwDDTLXAsVm0ymj8jzhxjyjr3fuW9eMeqneF5fZVFV9FLPfNY1DlSuQJ//Of//wwylTf9m95/sJ85H6AujrvWT2EynE0lzHmBcSLqjYR+7fY6HLKzJuCdRxZy4hRH7Y1uc1IHzPh++LfAGVczmV8H2yvLsrVuzLb2j/G2xuXEmONA+S///3PX0Y594nDJpd9q5jrfGS6qPUYaQdUe7gnjzHmxcQLqzYT+8eYH29q7w/Wkdey/obqw7amasO5Z8Djg1k1RG0Xf+uYq2sxyKXemVmiD+6vjmNLjBEHxVAdKmEdw7ca89YenAHU2vTaI7bKbdEeZlNjzNOJF1ZtKNaHyU8i1rF+rOrvM9YccZ1dTwNjhVm8Sq8NrnnM1bX6qFPvzEzR/9Y416zjrIdKvsaBkn9/ozFnYT4qm/A69dqinNeld43fMFMYY94BfnnVBvONeiP7HGIt8eFSbtVvWdu/w7MTY1y775F69d7MdK3/LTF+zseHRxwa8ZvLvvkwycb85eOyCuZaxaOc16Ra67KpMebdwUutNphv0Jva54C15IOGciSmp2qLfnMYjwRjVOOu5cqIUe/PLEfH0VONrx4olT5M/m3MYT4um6hYrOGI2cQY84nES642mU/Wm9vnEOuoDhrKPbFK1R7PEptDG+Zouy2QV42Xy7aMePUezXDvWFjci8rLh0r85jIfKn8a85iPTRcVgzUIeU1C1LdAY8znwxsAqzaddxf3lrd+GXf08YnsnbeIr4eMLY+0YVX7WhbXMIcqQUxtl9WniQMTckL0gz5HRXv1Xp316HhULjZicIjktigLVbtvFOubj84u0BbrgrJWaYz5LtrLv/Lvr1MbUDgS8xQxzrxl8wHEevJBoSfWHqqYPSLHVr6oy6H+otcOOdlsIunFRFkcmOLvWu6Q+98y4tX7dcY9Y+Bxq1ws4np5VJtvFXMV5iM0zJm2xpgPo20EdKBUZUrUc4zarJ5gG6/5GGI91UGhOhq3R+QcyR0xMIe+sNae6zhHiLZhLybkA2X8Ve9FiHjk6rmW44wj/SNmzxjWcu7N9Q3GfLQHcyeYy6PtjTEfRtsM8mDI13uNdmqzmm30g77we63vqGs3aj6CWE91UGDxTKi6Mx7Ni3Z7xr+nnEVftUy9G1C1qW7lOOrsfrfywYhD7r19fJKYh/ZyGWPMGdpmkgfCLDp0qIw2aqPislHRjtsjXw7xzxgT1EG0QbsMMx9ArKc6IMCt+jOezT3S/kgf3CZ+q2t+J3pyOxY5WNV+r5FH9Qf39oV4lUvJ8Xv6+SQxB2G+YsYYc5y2meShkK/3io2J28dvtZFVf7TNMSijbouI47xZbD6AWE91KIBcd4VP7KPGYy5CfsdG5LacI/7mEjRQflbup6ri14w2PA9rqtij/VbxXznAXxXzJHHfubTGGHOOtqHkAZCvZxi51EYWRh36nAn3eUV+cy94TurHnw8Ed3hHn3v74LnAb37HzoqcuRQLM/qZNd7IUedlTfS7Vqf62TIOkSFy4VrFPsW411xSY4w5BzZQPgCq8jNGnjs3Mu7vyn7MtcTahfzBD1XZHd7R75E+ME+Q37NZRt5clsbMvvbmQTzGoOZkxF57lEPut1fHB8kQh8mIwV/EPkXcQy7pMEfaGGO+hLZB0OEvi3+UnzVy8UaWXVwC93VHf2Y+sWZr8sf7Lu/o90gf0SanrRHX/PzPMHLWfgKUqzaj7m2PPtVc7BW52K2YOhY+TNaDZdT/9z/+q1nbvtoYTy6jMcbMIzaXtsHk4S+LW3k9HB4x8ty1kUX+Xn9X923OE2uE/2cTJdaXP9x3eEefR/uIdjl9bf7w7M+W+2GiHP3iN6633Bur7n+mGA/3xWVVHCL5MIk6HCafdKDE2HLphjnSxhjzxbRNIw+AWbSUnTXywEx9GdEHb6BZvGyKd4zB7CfWRR0i2YjhjzY+4ld7R19H+4h2OYWNuOZDxCwjL8yufoBy/qvyQORSdT0jXs3BbDG2qoplI4YPkp9yoDTGmN3UDaf9FgfEo961mUU/2ECzaOGuMZhxYk3U4VFZP+C17Aqf3ke0zalsxHU9TJw1crLZ1S9QV+NrLr5mt+pCNQdXyX1u9R31Tz9QtkUyxpiraRtOOfjFb5Sf9c4NrfaF+7hzDGaMWBN1oFQfbZbXVNXP8ur84dk+on1OZ5tPdaA4K/JyXyDKYBb9gOvXRGztG0aduv+rxLj4N1tj3+UwifHnpTHGzAWbjNpoWpk4JI7ay3sXtf9Xj8f8TazD0QNlfb5U3AyR/6o+zuaN9jmdjbhWB4uzYg7QB/6iP64/A/JxTqju/yp7fdby+P3EwyTGmdPawLhquTHGTEdtQkEro0PiXl+9gdX+Xz0e82cN6mHyyIGSn7GRtke9KveMvG0+iLiuB4wZRl7k5j5qOczh7Abt1b3eaR0DrvlvqA6UEHN0p+g7p7OBsdRyY4y5DLUZBa2sfMRHvHoDw3irWW0eSKyPOkiG/AHv2dZXPGvhaI49YmysquM2ox5tx0aOnNqFKKsHjbPiPlW5KsuhHAJ94f7w+065T4yBrQfJKuLq3FRH40aNXDmNC8iv6owx5hLWNpxWJz7ia165gUVu3uyx+XNZhkpQvxVn5hLzrQ6UvH5rtvUSzxqM+j351uz1hT5UmcrTc298tSEOCnHNh4yZ4j7Ztbgc0m44v7r3q+V+eSxQHSKrEafmpMp1HL8mt2dz+n6wVmeM6eAX5zravNIHdNQz69Fri3WGtax+CFqjDUbjzHFijuthcvaBEu7JWY22I/2oGLRVeauI3WP8+w975jS3eVaHkCtc6yvqcki7iba9+arls0U/a6oDZBWxmAu2zhXH1N8qJsypGmJvvDGGOPLSmXXafJYP6JZHNr5l7bL9Wg5VhzbqA5EhDS6rdWY+mG8lf9DXjNj6jPU8kntvflUejvQd9fXAcNQ2lmRm3i17ffF4jhI56nzVspkif3b/a09AvTo8rol2IfpRcwY5HrH4nUMxxtwNv5RZZA7S5lB8OLfcM/eqjzNrF20hfzBC1LdAcwtYhzO2NSvPyJqjfe7NC7faRT1UfdbDxFHbOIiZuXuqPqKsjuUMyIec8bfO4yxHxo2xqINjTzVm5Anr3IXZ3dJfXhpjXo1fyvO0+RMfzBFH5171MWPdIocSdRwTv811xBzXj+se2xqVZ2RLrG2v7yM54Z62PA7Ih7EzRq6c4oXZfVRVbjWOmUR+tYZn3TPuiA3V4ZFFXKj6DKMO8xZmFwsoV3XGmBcQL+Mdm92n0+ZPfChHHJl7lX90zY6sbbRhscGHGWImgjk+Y1ub8oyMyv1jnc/kC4+0jzZ8CJtlG0thdl+RD6q67PYyog9+Hs6Ke8n0w0QbdYgMkbP2wf1yeW/uUDdrbmfkMObriRfJL9Mc2jyKj+SWvTVAeS+vajMD5EXfaqNHjJlHnesjtnURz8qIy7qKuiMeyRVtcFCYaRuL4Ex/0ZZVMSHqs8vLiD7UM3HEM+PF/fYOlKqvWobyMNMuRBnPbRYbY8xnsWyC4mO5Jdpu5VjqT8D9cK5avmYvviX6C/5tton5Uh/WPbY5F8/MqGfbw6N5oh0fxmbaxlTY21/EwzrvKj6MuuzuUuqYjor7y7SHiPYjh0n0V//W35l2AeWqbi8zcxljzHR+bFLiw7lHzhVio82uDsM5s0iyp1793mpv/hDzFGt7xjbX4hka9Wx7eDRPtFOHshlG7jauAve51n/UqTkPVbsoC7ObW1gb44gzxxu5Rg6VUYZyrueyMNNOpfaXxcYY80yWDVF8QEfkttgAvfk9k2WtD4C1PWPrm56dvZ5tD4/miXb1YHbWyIm8bVwCxGAOlXWuqzU+U9/KyDh7zhxz5KoHSZSNjpHj0D7TT6OO5Yo+jDFmOtgU26YlPqZrok38fbeN753GOps99x6xLH/oRm39lWdnj2fbw6N5ol09EJ615mxjE0S5mtMRo20v750cuYcrxo6cfJjkazWOKsdxjuxiCrWPLDbGmPeBN0glf2C5jK/XzG4ewdPGcyej997ics157fGxG1XlGfVMW/ZonmgX8uFvhjVnG18Bfas5HVHlfAV77wH3nc2ngbycO37vOVCGHBu/e+t3FOSfmdMYYx5FbHBtk+t8eFU5XNo+hKeN5y723HOLXVnLPao8UMWzqs0ej+aIdnzom6XKu9wrEdc4uIyKPDXXqxm9l1eMG/OlxqOssXGNNcyUp0D++DsrpzHGPI5lkysfXr5mEb+0exBPG8+TaHMj1hMu6ynqRuUcZ3P1PJM32taD3wyRN/72zGVYDhdb1nZPZOReXnEPmDs1HogYjsVvXtdMeQrkZbPKbOC5MuYN+bHZ5ce3d82bcjZ/BE8bz9No80OHK/xeKxsx2u3NhzZrMcq98TDa4aAwW74XVYe/WAO8P0rkaQv2cLbuJXzFvUSfa//Yu42pPBsoi7+8dpnyFMjfM8OMMebzUJue3JQfxhPH9CR4PVn+sOL3iCpHVdVFWX2WVB4ur3LciNEGB4XZbuVGPcbeu/cwl+otqPeivOKeRnJiPtllPOL5YCMG65XpToH+lRnyUp4yDmPMhxObTf1IYGOeuRF5U7ueNsf5wazyx1T9Vm7Vhyq/ep4g4tfiUM/9bBnxfMibJcai6ljEVXNpdnGm7UxiDGp92NnjHL13xCH2xzU9E/yMcDnWrCWbAPrumWHGGPPZxIZ35YcC+bG5shmyyZ7Yb+XHvNLHszf3kD+23K5Xp+R8/BwddU/fMNrUg94u/4Jz7MmH+27j3kltE9dH8lwB7qvn7HGO3jviauxS1nk+Ql6zbHYK5EH+6hXzZIwxjwUb36wPBTZTVpW3YDOVOse8rtW2Bp2PrypXoh/8Vv3sEfmQc9SI50Pebk8eKGEuQxeOHW3zSmJ8vXXKkGmMzgfiVGwrG3g2VNu91DHgGmX12hhjvgLe/I5ugNweHx22bvLZrLXLnw1ug7oaY/rEXNUDgHKZX1oTvuaynjVW9TMq56u518RY6qFhl3Sg3JsP8TCX4ddzHKq2Gf5IYnxqrcLZYx/NF3G92KWu82ws9ROoeZBbmSHGGPP5LBsfbcRZNUTEyw8OcmVeNso5hpVlZpiYr7oeyjrHsK4TX6NMxak+RkU+lbsn9xm/68EB12yti9/xvxzm/1cWjh8V7fbkiLhcsscSY+R1wlzPHvtovpG+EcPzvNVmDyofypQZYjp4joz5MJbNjz7WWbWwxBSirH5wOAeujxhtkceME3PGH39c13VSZdXumtB1zbNXzsm5e9Y+47odIP6iHhC5Ln5zHWJD1OMgsscj7aJNLtdjiTHWeUb5K8aPfrf6jvor5nmtb9RxDP/+VI7e36fPizFfT3vJ84O9JeL5g4OPTqvPPHwQOCr6M+PUuY/ruk58rVTrhzL+q9qOyn2o/mDUQZUjDPiQyIdFVV5tOejQt8dlDKKuGnG5TI8mxlnnGOWvuAf0u9X3aNwetvJxn9UM+Wo8D8Z8IT82wvIxr/X8Ua+2eDoQnBH9tQGaIer8Yw5DrA9+94x6zoE89a9qO+JaflWucsCoD9VBcUu0VYe/vSLXWr6oy2V6PHw/WdTKMOdZdDkYA691Vv1i9ri2+gOIC/m5zGrTwXNkzBfAG2QWyU1T2dqIg8ER0VfLaYao84/r+AvrmlVrjpoHf1XbEXv5laq9MmLVoXFN9KEOf2dc8gZUlkv0NvCYcU+Y6yy+hVf1vdUXxgXr85hh5i88H8Z8KbxJZlEjrnnTVHLb1r4cHPbI/bVcZgg1/7jmtVJyGxbl/Fe174n4tfy1zR6jfagOjmtGGz4MTvPND5MKXqOZ9zSaK+LunMutvjAeWJ/FDDNJnRPPkzFfTmwA2DhHbBuGOEBsWfvx5rOfOveYQ57Xam3DbfG3qvKwEcNtOS/KVbsjRi51cFwz2vw4DJ605mv3/EBiXHvGFrE8z1l8GxgvzOJLGOmH6+I35mWr3TvyafdjjHkA2Dj3yJts25jKgULZ66fmYnOIhljmhuY1VHMbciyLdq2+cCQfu9Z+rxijOjiuGW34EHhUlSfKcqoeBeYqLzdB/Cvvh8dw1TgiL69d7afXN8pVnflDnRvPlTFfTGwA6kM+Yts8xIFCGbGqryjjjzU2/X//+59LmxyqIdq80NzyfCp5Ddr1BhHD64Tc6HNN1Zbdqg8jhlWHxjXRrj5be1Ttoyyn6HHgnp80Rh6TGleUXTm/6Jf74H5m92eMMV9LbKjqgz5i24zFgUIZsZDbh2qzjwMljOscriEwf2xW/WCtrkfE17VuOcTaVmtbFnW9/JDrUM8HxXqAZP/zn/8sRmx9vrom6KPWR1lOz2N52hhjPHUds6px1TxHDqjyz+jj2/EcGmN+EJsCb/h7bBuKOExAvuZ6bl83e2z49UDZchjJVXODeef87Xeu5ZoRx88K1rtes1yn5Jj4XQ+SvTwor88Y26D6asTkFDwW3EtePoYYU12LrGp1e+a6tu+BuJ4Ztouj7Ywx5iuITZI/vnttm6w4TPDfWsdtQ/VB8YHyeWAN2t+yrtWI4TWGWPsZ9nL3+lGxKK/PIBv1bQIeDt9fFj2GGFOd86xqdTPnW+VDn2dzG2OMEWCjPWrbnDuHCVUe1j7jmjd/fAD4MIl2OWzzYrAmW0Ycx8ZvXvuz9vLt6Sdi6/PHtvG/CTHWJ44XY4q/de5RHvbmvF4rkIPzIJfq0xhjzCSw+fJme8S2QdMhgg8PvXKVo2dtm8M3L6Su0Zp1/eranxF99OpUeTXi+ADCIn/e9uN56nh5TPG7zj/Lc59NuiCmtuUcIfeHPluCgyBvXhpjzPeiNtlRsZmyfGjAwaGWQbRRuVR8tcWZlxJrsHz069p0ruN3fZbOupZztL+IqweR5d7ekCePG2OraxPXXMfXPTgu5HVjuR/uL9NsUmM5dxaZD8Pra8wgvCGGasNdE+3qwYHlup6jcdXWzryU3lqrMq5Tz9NR1/Lt6Sti+SCJQ0ne6tvx5LHH2DC++KvWotoaCqJOtak5qxyLPFu2DpNeuTHGfDR142u/y0eeVRswy7Gc5y6Xvs1t1PneWv9eXZSrZ+qIa7n29hPxn3KYDJ4+foyvt05RPnIPvfZb1tzor2eGLazVGWPM19A2QfGxD3mjVBtxiHrV/mp5fMs4zO20eRfrA3v1Ua6eqSOu5drbT8R/ymHy3eitFdZhbT16bbfknPF7rQ9FbYNrlHGdMcZ8JG2jEx96ljdHtRmHI3muEOOq12zeqrmIZZ5pXZQ1Jq7Vs3RU5MN4qjV+zYj3YfJ1qPXCOmaIRLXbsubla/zmskqvnsu5n2qGvzWfch/GmBO0jYA+8kqOid91Q8ZmyW2uNPpiVbmKz1s2F1DnXMkx8Vs9R2fEOvdyr9VVEZu3Z26A57y3TlyP3xXUqfZVlQdtUceivgUSXM+gvPbJdfW3Mca8JW0To49+tdbHNW+MuN7KM0v0yf2pMmWrN5dQ576uiarHczRD5EOftZ7dikF93pq5Gcx9b42wPmtr1GtbVTm4ba+ezeIfcHmN79WhP64f4UgbY4y5hGVDoo99LWN78Rxzh3vHgJieOR3mIG0Oy1zX37jGB3uW6AOqmKqKQ/u8JfMCsAZqfbBG+BuiTWuc9NpW19rhd43pEXFsFv8qh6hDf6yK3cuZtsYYc4i26dDHHr9HXTYuUXeXI2MYqW8x5jCY42UuyxyjTn1Ez4q8e/LX2DZm83KwDmtrGXUcF38B6npyjmzSGI0DNb6aYT/ieOzI3zNi8N/lhZlymKPtjDFmF8tmQx97/viPWHO8u+1ezGG2noWoVx/Ps+I5VHVrcps2dvMoemt6dK2iHZvFC1wef9HXVmylliM2rPfSM2LxbxuAyJFphzjSxhhjhmkbTH7g+Td//HuiDbf9JNs9mcPgmajPSPxVH84Znsm9jPEG7uzrU1Bre9Uc8vrgN5fNoOat9wajrh4oIdpmyi6IG4k1xphDtA2mHqLouudo3LuLTbjdr9kNzx8+jvWDOdOz+THWHL55GFgfXq+smkp9DnB9VX8B8vPziHtUh0nYGxPysVlljDHX0DYacZjquTf+U/SGvB98yHrWj+dZz+TEmHLo5qFgnapZPYWac3YfvXxRpp5LdZCEyIV8fM22Dohe+St4yjiMMSdZNhZxiFLuif0kventZ+1Zibr68TzrmZzR1mv8XvB6q/V76pqujSvK63OpDpJK5ER+2BILRmLu4NX9G2Mm015q8eFnR2I+VW96x+g9M1HOH058PFX5Hs+0b2M1bwGelbreqpzLwkzxMtbGgDHy2Ouhka9RFmaKXaDt0fbGGPOLtqGIDz87EvPJetPdz9ozE3X4cOLjifJat8ejbdFvDt28AVizam9tw2w6ha2ce/pEbMjjVodHOPNQWX+/ilf3b4yZQHuRy0e/OhLziXqTO87aMxN1sJbzgWBEzqXqt2xjMB8BPwt75fajuSJOsVZXqTnxTNaDZIY3UI+YLN4N566/468xxuyibR70UVeOxHyi3liPc/SZiXb10Nezxsb1nvZhG6f5ePBs9FyLaQn+In7jmeHymSA3Doy9QyPHoE1W/aBXDnq58+fX84q58Pybt6Y9wOLjDqMe4rrGVEdinm67B7Obo2sf7eqBr+dabNRBVc9GTA7bfCn8vGTRD7i+FzOT0f6irh4qaxv+vQW33dNuJq/q1xgzifYSiw98ddlw8nevnuPe1TZ+c5ij6x/t1MFPuRaLupF8bazm64nnoD4LKHvFMzLSJ4+PzerdzMjxrnzjPRtzCe1lEh/4nj82nryu9Xz9Traxm1McXf9oxwc9PvhVR+q3YkLE5dCNWXjlc7G375nP8VquWX08jU+9L2Nup71M4gPfE/HxV7Xdm+8ptnGb0xxdfzxPVXUIrGUs6msOvq7lOXRjDlOfrTPP1dn2YEYOY4zZRdt4xEd+zV6bZTMUdU/VG+88Zqx95OADohL1VdRxzFZ8Dr0R1zCLJFv15nuozwxfs6iLvz2iXj2XxhjzNrQNTHzc11xrE3VQ1T/JNkYzhRnrHTnqwQ8fWbYXw3+3jLgc+g965UHUwSwyX048C3ie6jMGR54ZzrMVa4wxj6RtXuLj3nNP/N7cd+lNey5n1hlrAevHmF2LQflWDhhxOfxhWpsccxaZL2bPs7b1zHAuP1+/8ZwY8wa0F7V85Nc8Eg9V/StsYzFTOLuu0Z4/vkfE88XXXK9s494B+sCYs9h8CWrNo0w9W9Xl2VmBc23FfjOYS8+RMQ+lvZzlQ99zTyx7tN0VejOax9l1jfb88d1jtFWirsazUZ+3MESLL+POKvOhxBrD+sygbEu04bYKzhe/YVY/hieN6YnzY4z5i/Zy0gdTuWxyom7Lo+2u0BvRPM6ua7TnD/CI0abXDuVbeaM+b2GTFivGndXmQ1HPUJTBWqccfU56+UbbXw3uOS+NMWadtmGUDye7bCqibsuj7a7QG+McZqxp5FAf0p4Rv9YGdVt5oz5vowv6arFlzCPtzfsS66uemyOOPC+9/p70nD1pLMaYN2DZ/OgD+utDKuq2RNszOWbZ+jenmbGOkUN9SJURq/6v52qMKmejLm/hF9xejTdca2/eH6y/enaOujxTgrW+em1exdp97GVmLmPMg1ledvUxLWV7nZHjjN7E5oB1jL9n1jTaqo8pGzE4TFZr+16+KA9z+JJWL8bIbuUw7wmej1A9PzPkPrLb1q+KDWvsE5gxHtzX0+7NGHMh7YXnDyl9WM84M9cevYHNI+YyrB+/NXtrUq0fVXWQZGsbFjlz2F1ajBgfO5LHvB9rz88V4pmEKgZGfQ7zEZwZD+43Lz+GT7wnYy4Bm8CyGYgP7RFn5hq19WmmEHOpPoBr4hnaozpAViOu118Od5MWK54Zdk8+8z7EuvaeoVf7Sc8c5vmT7in4tPsx5lLaC4MPavnIHnVmrlH94s8l5lN9BLeMdupgCLfqq2ocR9a6tRHPDTyS0zwf9fw8xSc+czEmvwvGmEO0zYM/qvSR3RKbT1XFXm3r10wl5lR9CNeMNupgCLfqWdX/0XVu7cRzA4/mNc9FPT9PM8b4tGfP74Ix5hBt8+CPKn1k1+zF7skxS2+A1xDzqj6Ca0YbdThkI2YkLsQY0CaHtpvWVjw74Zm85jngGYH12XyyGHPeykt5yjiMMW9G2zz4w0of2p5rcaM5ZuoN8DpibtUHsGfEq4NhNeK2Yrnv+J1DOkRrL56d8GjuaHd2XOY4mH/Iz+E7etezhPnKS2OMmUPbWPjDSh/anmtxozlm6Y3xWmJ+1cevZ8Srw6FyK7b2fXStWzvx7MA9eSP26DjMPGIN+Nn4FO96tvg55t93cXd/xpgbaC92/biK37iGXM6u1c229WUuJ+ZZffyqeDbU4bBnr43qM8pySMO0NuLZgUdymtcQawXrs/Ep3vk8Yi7z8s+7YowxR2mbSP3Alr+wxvTkNluxR11ym8uJeVYfv2rE1YPhiFhLVuUPoy6HNUSLF88P3JvPvI6tZ+NTxH3mbV/KnX0ZYz6ctpmUD2wtQzn/VjHK0bgt0Sebt2BuIOZbffzYiFEHxp5YR5WnlsGoyyEN09qIZyo8ks+8hrXn4hP1s2mMeSvUx3btA8xG3FbsSMyaS3vzUmIN1EePjRh1cFSu5evVHX0OWrvOs5Uh5uGsPS+fqp9PY8xbUT+2cV3LthxpczineQSxFuqjx0aMOjwqt/Kp+qPPQ2vXecYyxDycreflU4379nP6mXhdzcfRHmr+wNIHd6/L5tepU+XKFmseRayJ+uCxEaMOj2zEjObi3zCHs4ulbXnGjuYz9xNrxc/HN4nn1M+rMebRtE2KD3L00T2qyjOSO2JanHkcsS7qY8di/erhEWX4rdqyHBd/cwinQE6YxeYN4HWrz8q36OfWGPNo2gZVDnR8fUSVA2Vb+Vu9eSSxNupDx0ZMyAdKruPYnohDruzefDl4Hurz8i36XTDGPJq2SdUDHV0fUeVA2Vb+Vm8eS6yP+tjBqGdVzJZohxzZtflyzjxTn6DfBWPMo2mbFB3m+PqIyFHlutqGbfXmscT6qI8d3KofFc+KnwfDzHq+3lG/C8aYR9M2KT7M0eFulpF3NLc3zWeDtcQHTn30atkZ/TwYZvbz9W76fTDGPJK2OfFBjg52s9yb1xvmexDrBPljxx+/UWueWp5dGtM4+px9gn4fjDGPpG1OfJCjg90M9+b0Zvk+xFrxR46v91jz8O/sypgfHH3WPkG/F8aYR9I2Jz7M0eHurJFvT05vlO9HrJn66I3K7evv7MIYydln7131u2GMeSRtc8rDHH7PEPlG8i4x5u2IdVMfvT1i/WtZdmGMZMaz9276vTDGPJa2QeWhrh70zsj54ncvP+pavXlLYu3Ux++ofhbMCLOfu3fQ74Yx5rG0DSoPdvWwd0aVL8q4HNetzLwtsX7q43dEPwtmDzOfPYg9qapi7zbGkbdujDHPom1QebjDQW+Ga/m4zhvkZxDrqD6Ae/SzYPZy9rmL9tVM/QuOUbmudm1sxhjzctomVQ55M9zKF/XeID+DWEf1ARzVz4I5ytFn7+wz1+v36Hi2PDteY4y5nLZJ0SGPD31H3crjzfHziPVUH8KeeAb8HJij4PlRz9eas5652vfR8Yw4a8zGGHMJbZMqBz2+Pio2VlUXenP8PLDm6kPYM5sac4h4hurzBuuzxmbz00Qu1Vcdy1kjZ3ZpjDHPpG1UfMijQ99Zsbkqs3vzgXitzZ3gOePD153PHfeH3yEfCM+K/E8B95iXxhjzZ2PgAyAfCGfoTccYcwevPuRw//FXHQyP+Mp76oH7e+LYjDEvoG0G9fBH1zP0hmOM+QZir4O4rofDIz51D+V7NcZ8OW0z4IMfHQRn6k3HGPONxN6nDol7fPL+ibF5jzfmi2kbQD300fVMvdkYY76R2PvUIXHUp++dMT6YRcaYb6NtAPXQR9ez9EZjjPlmcODqHRhVGZtpHgvuoY47zBBjzCfTXvZ68KPrs3pDMcaYv8GeGNYDGF9n+FuAsVff7T6MMSdoLzwd/vgwuMdoq8xujDHGFOoe+Y77JsasDpPvdi/GmBO0F54OhXxI3KM3DmOM2U9v73yXPTXGCfkwmdXGmG+gvfT1UEjXe/QGMh/PqTGfT+89j/J32gNirD5QGvOltJeeD4R0QFwzYpWZ1hhjzA7Ufgoz5FGoMcZfHyaN+VJ+bAh5UKyHx57eNIwxZg6xn+I/3WOfus9ivPEXY+TfxpgvAxsAqw6Pyh9tjDHGnCL20nqYfOL+qsaZVcaYbwUbFlQHx54/2hljjDlF7KVPP6i9wxiNMS8gNgOIQ2I9OPb0RmKMMXPhPflJeyzG48OkMaZL2xT4kEiHxp7eSIwx5vOJvT7kgyQOkzBDjTHfzrIp5EERv9f0JmKMMZ9N7PP1IInDZIYYY8wf6gGSfyuXeGOMMR9L7PM+TBpjhsDhsG0QdGDkAyTrjcQYYz6f2OvVYTL0d8AY84PYFNgfh0Y6RLKtzhhjzMfD3wc2q40x5g8/Ngg+MNIBUrm0McYY89F4vzfGDLNsGHlYrAdIpTcYY4wxxhgj/5E3/q65xBtjjDHGmO+GD5I4KPLBUemDpDHGGGOMWcCBEqoDJOvDpDHGGGOM+cXogXKJMcYYY4wxBvBhklWHyWxijDHGGGPMT+pBcuaBknPDrDLGGGOMMZ+EOvgpM3wI1T7MamOMMcYY8yngkPfr4Jf/yeSPsoOcaWuMMcYYY96AenCsnvnH3sYYY4wx5ouoB0lY/9PKDDfGGGOMMeb3P47mg2OV/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/8PIlxDkUQqhj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png;base64,iVBORw0KGgoAAAANSUhEUgAAApQAAAEsCAYAAAB9viO5AAAAAXNSR0IArs4c6QAAAARnQU1BAACxjwv8YQUAAAAJcEhZcwAADsMAAA7DAcdvqGQAAED7SURBVHhe7Z3hsfS4sWTlxnqxEe/3mrUWrBXPAVmgH/JDBr2dwlfJyVs3QYIkyGZ354k4cZtAoQACJIjQSKN/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+Ne//vU/M820xhhjjDGfiToAXW12fRncD/c76r///c+pqj7CNlhjjDHGmKehDi5b/u//9z+/rmG93ioP1+pC9ANz6D+oMT33xEJ16Juh6mvLdrN/wb+NMcYYY26jHk5YdXCrB7re9VGRZ8S8hdV7GD20qTi4J3bUmvOMW3OwZZtEY4wxxpgt1EECbtX3HD0M1riequ2o6tD2yR69/9quPRzmcaytTV1DmNUNVc5lXP5O1HuAWW2MMeYq1OY78yA3Yu1PWduosasD0re6Nh+1jucwbA/GB9K7Ry5T9XeDMbzSHMpbwOPe2juyiTHGmKP0NlTebEO1IbOIqe1Q3qsLUT+iap9DXlAxfFCyP1XzFeZ0vhXqPuBWfZXnRs1V6/CF1LFsXQMur3WfQr1H2NtD2ExhjDEGnN0sVftqPfBtbdgqHqr4ag5NouIhDgRWG3OU0/jW1HWHuEf85uu9ZlfmTVBryHtO3X+y2en90xhjHova4MKs/kWN6x3aMnx1A63ldRM+InKwKi7MYTRUfYiDgh2X5y+n923he4HqPkfqwkxrPhC13lXej+r+lGmMMeZ9wAa2ZoZ2UW3CukFyHduSJKp+VLVBsxzLZtcLKMeBwB6T5zjM6X176n0p6xxk09W2GWI+GLXu1Qw1xpjnoTatMKsbqj7M6l+sxXCdqg9qDMzqbg5c9w6IawdHmKk2UW1ZPjzZ32KO6rzl9H4M9f74/sMMa3BcNUPMF6GeA5ghxhjzOurGxIcs/M7QH7FZ9IMz9Vyufm+5FRv3Arms/uayMPKOwG0gDgt2XTV3bE7xx/AN93gXai7DrP4IcE/YvyDfL+T4aktmjDGzqZtNb4PaMtP92PS4jn8HuF6TN8ytNkfGPTqOiNuLyrNXdej6dNU8hDmt5gtRz8OI2fyRqPHCtXrsiT1HYjmmDeahqHGqMmPMQ8GLyi8tfivVJsV16ho5t3KPGDmC+I2x9Maz10z9MjAOdfD6dHkdYE6L+WDUuo+819n8caixsnxvfH+1/CqjrxzqY1BzgDIu5zLI7bnMGPMQ6gt6xpqvdVDgesTUMt5UUI9rrsPvniomysLI+wQwHnXw+lRxz9WcEvNhYH3rO4lymOGPpI41xH08SR5fDv1x8BjrmHtmU7kObIYZY2agXrJqjWsNCa7rxcygl1f1zX/r754qJsqeCManDmCfIq8DzNs3Hwqv9Tsdeio8ZtzHE+RxVXPoj+ZdxmnM1xIvqdp8Qmw2qiyb7wbt1/LUGDZDups2l4cZ3qh1XK/qlBn+Ung86jD2bqr74bK8bfOB8Dpvvb9PoI5vS96b7lSN5Yx5+11qbL2eCee+qg9jzA7wIqrNSMkv75qZfsnPv5UtOFH1qn/E8vhYxAC04/oqt+eYXnmmfikYCx/O3kWMfcu8VfOhYJ3rO5bV00A/MIuHqG15rE+0jpddi1d1Ibdfk+N77XNKD8O5qhlijLmbeAH5pa/Wl1XFq3KOr9a4HMrCWjzahIit5VwPOK4XX+tVTM/s5iVgDOrA9nR5DpV5i+ZD4bWu71uGTAN9qPc6QxpcxjG9cuR8kk8dG8YVc8iosh7IcdRMY4yZCb9k6uUP8QKOxG7ZyxHXbUACjsdvyPVcVoly7g/Wtr0Y/l3jUAazy1tB33xAqwe3J9obJ+4hzFs0HwjWmN8nvFMZMg3VD8Q4WLRh1+JDzmm1mKu2KESvXIFYlX/EPX0Zcyl4GD/tgeT7YrO6oepD9dLuNfJkNxL0lZc/xrKVh2MhYmvZUWsuNodxGapPqA5sT1CNNVQxeZtmEJ6zJ88f1pet71OGHqbmraIPjkGbKrdjt+rtTzFfbYH+gucOdSNyzr3WXDmUX4zG3UkdE5sh5omoBfuf//u/mqpuy0z7MmaMg+9nTfUSr1nbZ3er9PpROVBW4/h6yz3x6E+ZQ5qO6gvyQe3VqvGFvXtoN2d+oeZq1EzxGNQYYYa0mPw5BNqr95NF3rXYrbqt9va3MV9PmTOMpboWF2v+CngMrx6LWaEuEg6Ps6z518whHULlq2boEpuXv64ViNmyvoyjco7scoHLen1stZ+l6lup2oY5pCmo/Kw62D1BNdYwb8skao5YftbWnjnIOVsHD4fHzmZ1l4jB3PREnpFYJcZytL19T/HcnIGfnTUz3LwLWDh1EHyF/DCxOdyGqlf2XgblWn1221D1nH/LXnzNmd0N32tP5GjJCNSv9V9/c1nI4+/J8WzkmoXKD9Vh7mnyePOWvhLcP88Hy89Tfc5Q94//898/RPyobSATmZUbOfhelRn+o1+eIxbxiBlpozzSxr63/KzskZ9NlbfKbWHkMA9ALY461L3SGNPogxWq2NmqfiHmdTR+ROTEX5bzcz33X8eA64hnuL62y5AlJi9/jQdyjirHZZpL4f7UAe7V8vjCHPbXUucjXHuG1lQHypprzR+5BliL57pav1YXqHr8VuOG3IbdE8uqdtYedcazxTnay2JeAy+EOsw9wRibeoieJs9lnVtcx9+A69bM8F+o2GpvjPw75HwcW2PWQFy15quqNmGmPU3Nqw5zd1jHUc3hfj08Hzw/PfmQWMuUHKeexy25fdgGXUAdx2fVD1C3xzoOXO9xq13UY3y1HHK5tU+Sn9OwvWzmfrAA6lD3SmNM6sF5mpi/niqm5qjW+C1Vjp5og7VXMRBxCm6LnCznWbO2y/SHQR51wLvLmffzTWDO8Fyow6Fyb2x9BveKceawF1DO1nKV79XWsao6yHXWPlU8r/FMmxfAm0aoDnl3GmNQD8o7y/Or6vd6Jh+3UXlwnY+HpBeDcuQaEW2qmXIYtFMHvTs8Ou5vBnMW8rOgDoQ9t+I5f++Z47otIz6Hv4AcnBNlT7COC2LsoWpn7Ttan202ys0k1ia4lqvD3h1G3+oh+QSfcG+8xsp8HHaBtqo/yH0oVUymHyLi1UFvttzP0bH24HzIqf5Wo/zdkPchDoRbjrSLmPo8qudtxN7YVf4nqcYcqlhrn+7WM9yrQ3nbhMwxMIm9A9xa/d3GOOpDYPfL68pzWsvZfFx2E2257561H1xzHdfvJdry4W+WPLZqdn2aXm5ZLg5MS90bEOOsz0W9pzX5flkVC6Oe+2SX9isgRuVRZdba6+T3kR2NzdfaHKVOqDrMhWt1dxj9q4fCHpfXHaq6fFS6cGyV+1uT29ScrZOTRB51KDzizHFtgb6q6nDUs8U/HNwXPw/qXnr27nEtT+2zWnMinsvX2ltr54t3rr579d1k1Hu6Fm9OgIndUh307jL6rw+EnWPMLZ6DXj1iFKjnWLbm64nY+Jupp8JjUgfFEdE+U94Cj7v1LQ5H1R/xD4bHyc9BG7e4r54tnhjNETHoV7nkoZxK1dZaO1/1/oXtxV9hb7zpMGMCo7066N1l9K8eLtsX674l1heOtG8PBdErD7gdjw991DKUZ/OpRF51UBwV95HpbgP9svVg9KPuDahjrvL99Vxikz1tw4hVz18VeaGKsdbeb7yP+fqbO6ib4doCqNhQHfLuNMagHia7z5jHXGoJr3kWLahyjq91DMfU8VS5PJtPA3nVYXFLtL1iXEfg8TxlTGvU8cLluRQHPiW3zdRLbhW/Jdryc2mtfQ+Xd9/cz9bER7060L1ab/jHxQu3tfYVblfb8vVoXFBj6xg5pjW4iMivDo097xjTJ4P5w1pj3dk2v+LAxyJPpm2MtNuyNyZr7XHxvkIVc8SaM/7mdmCeABZHHeaeIB4cu0+say7zblRbzhl/e32iDr9b4wLHrsXNBn2pw6PyrnG9kivmHznrM6JsfYvDHlwb21bbnnvGZ639W7w77FpMrdsj5wnztW/Ua/MAsFDqMDdD5D/aT7RRD5rtG3OWy3spI2uDdR8Z02jcDNCXOkSyd43n1cy8T8yteh6UiFcHv3BtbGvtlOhLjcNa2xfvTr56jfo+4bqW75HbZzfmneAFDNXB7og1L3Kr8rC2R6x66Kw25iuX9VKwZmoMPdEmU/w5DLwYjAl+64FyhNG54PlUz0G15RWHP4hcmf4HW20hcqj+rbXrbr2DXM/XKleo6rldS2zeh7p48ZcPcXy9V7SvObgc1rGMyA+h/WnMT8zpHexZC14/tMVvpld+F+j/1eN4InvmA/OnnoVqyysOgVX0j9zqumfEBVymxmKt/dv6/qxR3ytcK7PJr3fZvDG9xc3Lds0HwhE5B9qjDOUB/16D24bIpx5alH2zMQ85dZdzZM7Xxod88ffO+zBj7FkTrGFdf4i6llMcHkPkqGYXEhVfrWOx9pNUzzwcqa958tVaRbXNqoXRXOZDwQMF6+EQZRBl2Xxpn5dTQM41+cH+Jus85JRdwtF57o0PZTUuq82bUdeTRR1Uh0n4K1bA9aq/cK3O2k8Q70C+Fj9A+Vr9mhn2C9SrccAMNd9OfRj4On7zYRIHStTVtrNBHz35Af9GYw5yqi7h6DyjDdqzNQ5ml+ZCeK557lF2BLTvredyLQ6SkON7IA/LzxL6r2XWforxfOfrcAtr71mGtJj8aUyfeFDqQVKZ4Zei+sWY6sP+bcYc5DRdxtXzjDXN7sxFYI4x38oWuBPVlsvaX3GQhNyW2zG1HNdV9XxZ+87i2c5H/3K23iXU3zkm88bgYeGDJJezrcENqL6heui/RTUfMKduCpFP9T/LK8ZsfoN57q1Bhh0G+WEWt3J1mAw5ltuAKOMxQh476mqZte8qnvN8DW5h9B26e1zmzcDDW83qR6DGx6oH/5uNOcmp201te/X8Yg2zO3MRmGc1/xlyGORuucpBMUB57zCpQL2y3gPuQ5Vb+07Gc5yvwG3seXfwDmZTY9Y36wx5LGrMoXr4v9k6Pzl9q9TY+K1yz3bPGM0xMMe8plyWYYdYcpSDIn7XuqVsBbRR1jw9+Rmz9snimc3H/1ZG3xWM71XjNA8CD2zPDHs8auxQvQT2j2q+ckp/gXqV5ypHxmX2wXPK9uY/mx2itc/DHq57tgYDLPHlQAlR37sfVf7JYj5YFWefI9YpH/k/79GNjD4ja+Oq92A+HCz4pyw83wd+q5fArlufhVfPJfrGOMIcmtkJz2FY5xVlPPdhNt8N563XXM6omJ7qMMnjr6KdqvsEcX9snaORebKvta5hmK/HbUSfamxwZGyvGLe5ia3Ff2dwb7g//MaDX18G2xdzyLx6DrGebA7NDPBj3vJAoUSsmv+W6ACtreizNw4cekasbeu4e+6JfaL1vqGaI6Vqq/LWfu291vWA+Wo1VNkMIqcaU3hFf+ZNwAMHs/ijUPfHZaF6MexvMV85jY1XzR/Gwv3jN8pziGaFZa7EwSJDVt8XjutR28PaZ3Ukpme05XHu8UzbVzo6r6Min8oZZWoM3y7PWVXFn1Hl5jKYr+E0IiePg/vOEPNtfNPi914slONlqC+I/SnmK8wp7G4ur7SO0fTBXLX5KgeGDFldY27PbcBSnjnxe8Q9scpor8bcE+NTde8gxh+q+ZjtO8/VFcZ88L+TuYq1UW1nWvuJ3/k6TqHeA/rLavNpeIE1vTnBfPFLYn+Learz+MS5q2M0mjZP5ZAAUR+qOWa5DVjKKDf3NeKRNmG043Hhek2OHW3zFDFeNRdX+oQ5etJaxTjUYZK9eqw8H/E3X8ep8D1c1Ye5GTw4MIvNTmLu8HLYbetzp2Luto4pzOU1K2zNWa0Pe3OfTRocj4NHPYyMeKZdbYuynhzLber9XmEdC1SxSm6j7uNK94xzpvV+cf3K8agDpPLKMfIc4He+ltPg/FlkjMELB/nFtFrM01PmK8aRy+mN7gJiLiHP+Zr1wFHLRuR8R9ur8j2ib9z3bLfuDfVrcp5Q5bla7r9a73nL0bZRr8YSHun3jNGfOjj2vGp8bU4S9MFls4icV+Q15q3Bi9GzvrD2WtUabJlL6cPkZHiOMaf8u9LK6YO+xOY16tbkdmvPhmrLjsaNyn2HdWx75Dyqr73OynOVuFc1F2ydE1z32nJsldsqVb6eW21Qrw6Oa+4dx4iRM1/HS/bDyDUznzEfCV4UvIAsv7D2OmOuczkW6lpk8S+iDjm2Ys0xeG55fpfrgY96jalGTH0ulGs5R/o5K/cfqjEqeWz8+9PluQp5PqBqBzmOVbEjcg5en7VxcVlVHRi35PZqDEeMXPlaLntiLTfG3ARe8E+QN5o198bPlsc8Yi7VAsrXcmaoOUGdU8gf6jVH2yCmrmVdV46t1pxXGv1hrFvePbYn+qp16snjGRlX1KsD4hm5b/XcjNrGnu8qrmF7iU8wI4cxXwe/hKHaAN7Beh+h2oBCjq8xs+V+8LvXb5TnskjW2kLEZBOzA8xdm7/8mOL3UUfaox+Orde1vFfPjsbtMXKp5045s993k+ee9xsV+1Qx9quM/L3nRpWzy3zme4uy9iL/Bf82xtxIvHzqhX93477YtZi6Yc1W9YMymMvRpcarHDCbmJ38mEPxkd0j51L5euVcV+XnZ239IcepfkZVOUdEG5Xzk417XttvVJunibFW1X0dUeWG6lmCUZ+v64IqM8a8gHgZ1Qv/TW5tYmdE7vgLVUwuxy96dShHzmoLMof4MY/iY7sl2tY1Vvbac1tlry3LeUbiq9GG5f73eKTvd5LnCNdqn4HvPB9b93bWyK+eobDNWwHxqs4Y8wKu3iSe7tomdsTIB3G91hfHQ6wLfitq/Va82ccyn+LD2hNt6hr31rmnag+jXvWtRC7ODXvxyjqGPap8rBrHuxjjr3sJX/d8l/vGGlXVPc0wcqtnKIy6fDUXeEyq3hhzM/Eiqpf7m6wbE1QbW0/VJq5rP1zPcWvmUpmbaXMvPrQ967qxvfje756IGZHbtL8JyqtZvRBl6nndo8oLWl0Z8zsZ4+f3e9R3uO+j93bU6E89P2GbL0GUo64XY4y5kXgR1Qv+rWKTwm+1wVXRppbV3JwTbVhuC3OZzAtY1kB8cHuOtEHMqNyO82z5I0dhKRexEM/jEZEju/sB98HjXRuLinuVPC71jq/5xPuBZ+7riNzf3mco2KoHiBuJNcacIF4y9bJ/s7wBhWqzC2scq/KGqMfc93K1xTEvpa2D+PCuuayfqIO8vhyv2tWytVhlxLVYAedCDH5Dft5HRdvWCbGUlzGyvT5H2l4txqDe670iF6v6vErVvxrnVUZ/ap1h1Odj0wU51mKjbiSXMWYC8bKpF/6b5Y2qbnL4OzpviIU57ctmiHxZbB5EWxfxMd4Sa82q+uymsRm7UVbrlpgNtmKiHs/pqL2+l3IxbrjV30iOK42+1Xs+wzvv7cr7GDH6V+sbtjkYgHPE72qGGWPuIl489cJ/szEnaxuVaqNEfE71DzhfFpmL4TkfVX2MoYpbrgscw7FZ3UBbjq3XtbxaYzL1KWofeDfW7PXdymmM1T35lSrnTKMP9a7P8o57CDFfagx3iP5765qPi6TXFm61N8ZcQLx46mX/VutGhesj8xRtcprNA2jrIT6sa/L6Q67L1I2lvoCypZ7yqzwBYqu/2tF1tdVPhseiHP2oI7437pqHr7fs5WW5f/zektuq932mte8qxnJE5FD93iHfhzIfkVUQq9Z+Tx5jzETixVMv/TfKmxFUcaNG+5xm8xDamoiP7B75+ci0XdAfYpd2Il9rUEBdT87DLvUXEbnrxxwf9HqdTX6BMUIeO9pWOXfPiOO5qHKevXlD9a7fLcYCe/epVPnuEv1jLPko7AJtlRlijHkV8SLWF/9bnTUXvMmFOdXmxdR1aWsjPsZbLm036MWpftdyoo7bcRnK5W8B6pQZsgrH9w5efJ3NflDbtrgcN665vlemRC42yqBqsya3Ve/7q+XxPWmcakzxNx+BQ3C+LDLGPAW86PacvNF5s3smbV3ogMEHjhH3ri3iVZulfKAPlFU5fqQccn9VFV/dE4+YvJUfRHnv4Mblo/WQ4zi+V67kGPW+f7tb88L19Xcu/2EiB8wiY8yr4RfdHteb23vQ1ogOQvg94t71/dVXh6irY1nKEtRzHGI4LuByFu1my7nX+ml1hShTh7kRR9siLv4qOY5V77n9Y8wP1k/VrZW3hT9B5OA1y2JjzBNQL7/dlufNG9t70NYpDzf4PWJdX7Rf8nRodaK9QuXD76W8jGkpL7Ecd7U8Dsh1y18B4nFA2OtWW+SvcbUcv/n9tr/FPGHtajnstZlB5OJ1zGJjzBOoG4DdFpskzKk0D6atUznojKrWeGTdIwZm0SotbqU/1CNmJO4O0acS9Tm8X0QdDghHRD+j5VwH1Ttu/8jzlEvWWCuv7bNqCpGP1zGLjTFPoW4Ctm/MFZtTaAbAfL1i3pb1wgGHDkRbHh3v3nYYY68d17NZ/bO9uI+rjP74/ajvSg5PEvV82Dsq+lLltayKthi3/duYl1yqH6yV/5rLv8jq00RuXrMsNsY8iV+bgO2Kzcwb2nnunMPWFx2C+FDU84rxRc6eGfILFcvWGHUvVxn9qfckxNh6RH092LGoG7W2q79rPRvl6h6+XcxZLtmf96gDYmGAuc2Q3XA+XqusNsY8DbywakOxP8Vc5dSZN6GtWR6A8LsnYlrcCXo5lnLqL6u6cJvlt4DjrhD5q+pdCVGfw/vBVnuux2GiJ8f2RFyvjRqD/bkO9TqX8geowzxjrrN6COSYkcsYczN4cetmYn+KecppM28Er1v7vXJIyrAFFbMlfwDDTLXAsVm0ymj8jzhxjyjr3fuW9eMeqneF5fZVFV9FLPfNY1DlSuQJ//Of//wwylTf9m95/sJ85H6AujrvWT2EynE0lzHmBcSLqjYR+7fY6HLKzJuCdRxZy4hRH7Y1uc1IHzPh++LfAGVczmV8H2yvLsrVuzLb2j/G2xuXEmONA+S///3PX0Y594nDJpd9q5jrfGS6qPUYaQdUe7gnjzHmxcQLqzYT+8eYH29q7w/Wkdey/obqw7amasO5Z8Djg1k1RG0Xf+uYq2sxyKXemVmiD+6vjmNLjBEHxVAdKmEdw7ca89YenAHU2vTaI7bKbdEeZlNjzNOJF1ZtKNaHyU8i1rF+rOrvM9YccZ1dTwNjhVm8Sq8NrnnM1bX6qFPvzEzR/9Y416zjrIdKvsaBkn9/ozFnYT4qm/A69dqinNeld43fMFMYY94BfnnVBvONeiP7HGIt8eFSbtVvWdu/w7MTY1y775F69d7MdK3/LTF+zseHRxwa8ZvLvvkwycb85eOyCuZaxaOc16Ra67KpMebdwUutNphv0Jva54C15IOGciSmp2qLfnMYjwRjVOOu5cqIUe/PLEfH0VONrx4olT5M/m3MYT4um6hYrOGI2cQY84nES642mU/Wm9vnEOuoDhrKPbFK1R7PEptDG+Zouy2QV42Xy7aMePUezXDvWFjci8rLh0r85jIfKn8a85iPTRcVgzUIeU1C1LdAY8znwxsAqzaddxf3lrd+GXf08YnsnbeIr4eMLY+0YVX7WhbXMIcqQUxtl9WniQMTckL0gz5HRXv1Xp316HhULjZicIjktigLVbtvFOubj84u0BbrgrJWaYz5LtrLv/Lvr1MbUDgS8xQxzrxl8wHEevJBoSfWHqqYPSLHVr6oy6H+otcOOdlsIunFRFkcmOLvWu6Q+98y4tX7dcY9Y+Bxq1ws4np5VJtvFXMV5iM0zJm2xpgPo20EdKBUZUrUc4zarJ5gG6/5GGI91UGhOhq3R+QcyR0xMIe+sNae6zhHiLZhLybkA2X8Ve9FiHjk6rmW44wj/SNmzxjWcu7N9Q3GfLQHcyeYy6PtjTEfRtsM8mDI13uNdmqzmm30g77we63vqGs3aj6CWE91UGDxTKi6Mx7Ni3Z7xr+nnEVftUy9G1C1qW7lOOrsfrfywYhD7r19fJKYh/ZyGWPMGdpmkgfCLDp0qIw2aqPislHRjtsjXw7xzxgT1EG0QbsMMx9ArKc6IMCt+jOezT3S/kgf3CZ+q2t+J3pyOxY5WNV+r5FH9Qf39oV4lUvJ8Xv6+SQxB2G+YsYYc5y2meShkK/3io2J28dvtZFVf7TNMSijbouI47xZbD6AWE91KIBcd4VP7KPGYy5CfsdG5LacI/7mEjRQflbup6ri14w2PA9rqtij/VbxXznAXxXzJHHfubTGGHOOtqHkAZCvZxi51EYWRh36nAn3eUV+cy94TurHnw8Ed3hHn3v74LnAb37HzoqcuRQLM/qZNd7IUedlTfS7Vqf62TIOkSFy4VrFPsW411xSY4w5BzZQPgCq8jNGnjs3Mu7vyn7MtcTahfzBD1XZHd7R75E+ME+Q37NZRt5clsbMvvbmQTzGoOZkxF57lEPut1fHB8kQh8mIwV/EPkXcQy7pMEfaGGO+hLZB0OEvi3+UnzVy8UaWXVwC93VHf2Y+sWZr8sf7Lu/o90gf0SanrRHX/PzPMHLWfgKUqzaj7m2PPtVc7BW52K2YOhY+TNaDZdT/9z/+q1nbvtoYTy6jMcbMIzaXtsHk4S+LW3k9HB4x8ty1kUX+Xn9X923OE2uE/2cTJdaXP9x3eEefR/uIdjl9bf7w7M+W+2GiHP3iN6633Bur7n+mGA/3xWVVHCL5MIk6HCafdKDE2HLphjnSxhjzxbRNIw+AWbSUnTXywEx9GdEHb6BZvGyKd4zB7CfWRR0i2YjhjzY+4ld7R19H+4h2OYWNuOZDxCwjL8yufoBy/qvyQORSdT0jXs3BbDG2qoplI4YPkp9yoDTGmN3UDaf9FgfEo961mUU/2ECzaOGuMZhxYk3U4VFZP+C17Aqf3ke0zalsxHU9TJw1crLZ1S9QV+NrLr5mt+pCNQdXyX1u9R31Tz9QtkUyxpiraRtOOfjFb5Sf9c4NrfaF+7hzDGaMWBN1oFQfbZbXVNXP8ur84dk+on1OZ5tPdaA4K/JyXyDKYBb9gOvXRGztG0aduv+rxLj4N1tj3+UwifHnpTHGzAWbjNpoWpk4JI7ay3sXtf9Xj8f8TazD0QNlfb5U3AyR/6o+zuaN9jmdjbhWB4uzYg7QB/6iP64/A/JxTqju/yp7fdby+P3EwyTGmdPawLhquTHGTEdtQkEro0PiXl+9gdX+Xz0e82cN6mHyyIGSn7GRtke9KveMvG0+iLiuB4wZRl7k5j5qOczh7Abt1b3eaR0DrvlvqA6UEHN0p+g7p7OBsdRyY4y5DLUZBa2sfMRHvHoDw3irWW0eSKyPOkiG/AHv2dZXPGvhaI49YmysquM2ox5tx0aOnNqFKKsHjbPiPlW5KsuhHAJ94f7w+065T4yBrQfJKuLq3FRH40aNXDmNC8iv6owx5hLWNpxWJz7ia165gUVu3uyx+XNZhkpQvxVn5hLzrQ6UvH5rtvUSzxqM+j351uz1hT5UmcrTc298tSEOCnHNh4yZ4j7Ztbgc0m44v7r3q+V+eSxQHSKrEafmpMp1HL8mt2dz+n6wVmeM6eAX5zravNIHdNQz69Fri3WGtax+CFqjDUbjzHFijuthcvaBEu7JWY22I/2oGLRVeauI3WP8+w975jS3eVaHkCtc6yvqcki7iba9+arls0U/a6oDZBWxmAu2zhXH1N8qJsypGmJvvDGGOPLSmXXafJYP6JZHNr5l7bL9Wg5VhzbqA5EhDS6rdWY+mG8lf9DXjNj6jPU8kntvflUejvQd9fXAcNQ2lmRm3i17ffF4jhI56nzVspkif3b/a09AvTo8rol2IfpRcwY5HrH4nUMxxtwNv5RZZA7S5lB8OLfcM/eqjzNrF20hfzBC1LdAcwtYhzO2NSvPyJqjfe7NC7faRT1UfdbDxFHbOIiZuXuqPqKsjuUMyIec8bfO4yxHxo2xqINjTzVm5Anr3IXZ3dJfXhpjXo1fyvO0+RMfzBFH5171MWPdIocSdRwTv811xBzXj+se2xqVZ2RLrG2v7yM54Z62PA7Ih7EzRq6c4oXZfVRVbjWOmUR+tYZn3TPuiA3V4ZFFXKj6DKMO8xZmFwsoV3XGmBcQL+Mdm92n0+ZPfChHHJl7lX90zY6sbbRhscGHGWImgjk+Y1ub8oyMyv1jnc/kC4+0jzZ8CJtlG0thdl+RD6q67PYyog9+Hs6Ke8n0w0QbdYgMkbP2wf1yeW/uUDdrbmfkMObriRfJL9Mc2jyKj+SWvTVAeS+vajMD5EXfaqNHjJlHnesjtnURz8qIy7qKuiMeyRVtcFCYaRuL4Ex/0ZZVMSHqs8vLiD7UM3HEM+PF/fYOlKqvWobyMNMuRBnPbRYbY8xnsWyC4mO5Jdpu5VjqT8D9cK5avmYvviX6C/5tton5Uh/WPbY5F8/MqGfbw6N5oh0fxmbaxlTY21/EwzrvKj6MuuzuUuqYjor7y7SHiPYjh0n0V//W35l2AeWqbi8zcxljzHR+bFLiw7lHzhVio82uDsM5s0iyp1793mpv/hDzFGt7xjbX4hka9Wx7eDRPtFOHshlG7jauAve51n/UqTkPVbsoC7ObW1gb44gzxxu5Rg6VUYZyrueyMNNOpfaXxcYY80yWDVF8QEfkttgAvfk9k2WtD4C1PWPrm56dvZ5tD4/miXb1YHbWyIm8bVwCxGAOlXWuqzU+U9/KyDh7zhxz5KoHSZSNjpHj0D7TT6OO5Yo+jDFmOtgU26YlPqZrok38fbeN753GOps99x6xLH/oRm39lWdnj2fbw6N5ol09EJ615mxjE0S5mtMRo20v750cuYcrxo6cfJjkazWOKsdxjuxiCrWPLDbGmPeBN0glf2C5jK/XzG4ewdPGcyej997ics157fGxG1XlGfVMW/ZonmgX8uFvhjVnG18Bfas5HVHlfAV77wH3nc2ngbycO37vOVCGHBu/e+t3FOSfmdMYYx5FbHBtk+t8eFU5XNo+hKeN5y723HOLXVnLPao8UMWzqs0ej+aIdnzom6XKu9wrEdc4uIyKPDXXqxm9l1eMG/OlxqOssXGNNcyUp0D++DsrpzHGPI5lkysfXr5mEb+0exBPG8+TaHMj1hMu6ynqRuUcZ3P1PJM32taD3wyRN/72zGVYDhdb1nZPZOReXnEPmDs1HogYjsVvXtdMeQrkZbPKbOC5MuYN+bHZ5ce3d82bcjZ/BE8bz9No80OHK/xeKxsx2u3NhzZrMcq98TDa4aAwW74XVYe/WAO8P0rkaQv2cLbuJXzFvUSfa//Yu42pPBsoi7+8dpnyFMjfM8OMMebzUJue3JQfxhPH9CR4PVn+sOL3iCpHVdVFWX2WVB4ur3LciNEGB4XZbuVGPcbeu/cwl+otqPeivOKeRnJiPtllPOL5YCMG65XpToH+lRnyUp4yDmPMhxObTf1IYGOeuRF5U7ueNsf5wazyx1T9Vm7Vhyq/ep4g4tfiUM/9bBnxfMibJcai6ljEVXNpdnGm7UxiDGp92NnjHL13xCH2xzU9E/yMcDnWrCWbAPrumWHGGPPZxIZ35YcC+bG5shmyyZ7Yb+XHvNLHszf3kD+23K5Xp+R8/BwddU/fMNrUg94u/4Jz7MmH+27j3kltE9dH8lwB7qvn7HGO3jviauxS1nk+Ql6zbHYK5EH+6hXzZIwxjwUb36wPBTZTVpW3YDOVOse8rtW2Bp2PrypXoh/8Vv3sEfmQc9SI50Pebk8eKGEuQxeOHW3zSmJ8vXXKkGmMzgfiVGwrG3g2VNu91DHgGmX12hhjvgLe/I5ugNweHx22bvLZrLXLnw1ug7oaY/rEXNUDgHKZX1oTvuaynjVW9TMq56u518RY6qFhl3Sg3JsP8TCX4ddzHKq2Gf5IYnxqrcLZYx/NF3G92KWu82ws9ROoeZBbmSHGGPP5LBsfbcRZNUTEyw8OcmVeNso5hpVlZpiYr7oeyjrHsK4TX6NMxak+RkU+lbsn9xm/68EB12yti9/xvxzm/1cWjh8V7fbkiLhcsscSY+R1wlzPHvtovpG+EcPzvNVmDyofypQZYjp4joz5MJbNjz7WWbWwxBSirH5wOAeujxhtkceME3PGH39c13VSZdXumtB1zbNXzsm5e9Y+47odIP6iHhC5Ln5zHWJD1OMgsscj7aJNLtdjiTHWeUb5K8aPfrf6jvor5nmtb9RxDP/+VI7e36fPizFfT3vJ84O9JeL5g4OPTqvPPHwQOCr6M+PUuY/ruk58rVTrhzL+q9qOyn2o/mDUQZUjDPiQyIdFVV5tOejQt8dlDKKuGnG5TI8mxlnnGOWvuAf0u9X3aNwetvJxn9UM+Wo8D8Z8IT82wvIxr/X8Ua+2eDoQnBH9tQGaIer8Yw5DrA9+94x6zoE89a9qO+JaflWucsCoD9VBcUu0VYe/vSLXWr6oy2V6PHw/WdTKMOdZdDkYA691Vv1i9ri2+gOIC/m5zGrTwXNkzBfAG2QWyU1T2dqIg8ER0VfLaYao84/r+AvrmlVrjpoHf1XbEXv5laq9MmLVoXFN9KEOf2dc8gZUlkv0NvCYcU+Y6yy+hVf1vdUXxgXr85hh5i88H8Z8KbxJZlEjrnnTVHLb1r4cHPbI/bVcZgg1/7jmtVJyGxbl/Fe174n4tfy1zR6jfagOjmtGGz4MTvPND5MKXqOZ9zSaK+LunMutvjAeWJ/FDDNJnRPPkzFfTmwA2DhHbBuGOEBsWfvx5rOfOveYQ57Xam3DbfG3qvKwEcNtOS/KVbsjRi51cFwz2vw4DJ605mv3/EBiXHvGFrE8z1l8GxgvzOJLGOmH6+I35mWr3TvyafdjjHkA2Dj3yJts25jKgULZ66fmYnOIhljmhuY1VHMbciyLdq2+cCQfu9Z+rxijOjiuGW34EHhUlSfKcqoeBeYqLzdB/Cvvh8dw1TgiL69d7afXN8pVnflDnRvPlTFfTGwA6kM+Yts8xIFCGbGqryjjjzU2/X//+59LmxyqIdq80NzyfCp5Ddr1BhHD64Tc6HNN1Zbdqg8jhlWHxjXRrj5be1Ttoyyn6HHgnp80Rh6TGleUXTm/6Jf74H5m92eMMV9LbKjqgz5i24zFgUIZsZDbh2qzjwMljOscriEwf2xW/WCtrkfE17VuOcTaVmtbFnW9/JDrUM8HxXqAZP/zn/8sRmx9vrom6KPWR1lOz2N52hhjPHUds6px1TxHDqjyz+jj2/EcGmN+EJsCb/h7bBuKOExAvuZ6bl83e2z49UDZchjJVXODeef87Xeu5ZoRx88K1rtes1yn5Jj4XQ+SvTwor88Y26D6asTkFDwW3EtePoYYU12LrGp1e+a6tu+BuJ4Ztouj7Ywx5iuITZI/vnttm6w4TPDfWsdtQ/VB8YHyeWAN2t+yrtWI4TWGWPsZ9nL3+lGxKK/PIBv1bQIeDt9fFj2GGFOd86xqdTPnW+VDn2dzG2OMEWCjPWrbnDuHCVUe1j7jmjd/fAD4MIl2OWzzYrAmW0Ycx8ZvXvuz9vLt6Sdi6/PHtvG/CTHWJ44XY4q/de5RHvbmvF4rkIPzIJfq0xhjzCSw+fJme8S2QdMhgg8PvXKVo2dtm8M3L6Su0Zp1/eranxF99OpUeTXi+ADCIn/e9uN56nh5TPG7zj/Lc59NuiCmtuUcIfeHPluCgyBvXhpjzPeiNtlRsZmyfGjAwaGWQbRRuVR8tcWZlxJrsHz069p0ruN3fZbOupZztL+IqweR5d7ekCePG2OraxPXXMfXPTgu5HVjuR/uL9NsUmM5dxaZD8Pra8wgvCGGasNdE+3qwYHlup6jcdXWzryU3lqrMq5Tz9NR1/Lt6Sti+SCJQ0ne6tvx5LHH2DC++KvWotoaCqJOtak5qxyLPFu2DpNeuTHGfDR142u/y0eeVRswy7Gc5y6Xvs1t1PneWv9eXZSrZ+qIa7n29hPxn3KYDJ4+foyvt05RPnIPvfZb1tzor2eGLazVGWPM19A2QfGxD3mjVBtxiHrV/mp5fMs4zO20eRfrA3v1Ua6eqSOu5drbT8R/ymHy3eitFdZhbT16bbfknPF7rQ9FbYNrlHGdMcZ8JG2jEx96ljdHtRmHI3muEOOq12zeqrmIZZ5pXZQ1Jq7Vs3RU5MN4qjV+zYj3YfJ1qPXCOmaIRLXbsubla/zmskqvnsu5n2qGvzWfch/GmBO0jYA+8kqOid91Q8ZmyW2uNPpiVbmKz1s2F1DnXMkx8Vs9R2fEOvdyr9VVEZu3Z26A57y3TlyP3xXUqfZVlQdtUceivgUSXM+gvPbJdfW3Mca8JW0To49+tdbHNW+MuN7KM0v0yf2pMmWrN5dQ576uiarHczRD5EOftZ7dikF93pq5Gcx9b42wPmtr1GtbVTm4ba+ezeIfcHmN79WhP64f4UgbY4y5hGVDoo99LWN78Rxzh3vHgJieOR3mIG0Oy1zX37jGB3uW6AOqmKqKQ/u8JfMCsAZqfbBG+BuiTWuc9NpW19rhd43pEXFsFv8qh6hDf6yK3cuZtsYYc4i26dDHHr9HXTYuUXeXI2MYqW8x5jCY42UuyxyjTn1Ez4q8e/LX2DZm83KwDmtrGXUcF38B6npyjmzSGI0DNb6aYT/ieOzI3zNi8N/lhZlymKPtjDFmF8tmQx97/viPWHO8u+1ezGG2noWoVx/Ps+I5VHVrcps2dvMoemt6dK2iHZvFC1wef9HXVmylliM2rPfSM2LxbxuAyJFphzjSxhhjhmkbTH7g+Td//HuiDbf9JNs9mcPgmajPSPxVH84Znsm9jPEG7uzrU1Bre9Uc8vrgN5fNoOat9wajrh4oIdpmyi6IG4k1xphDtA2mHqLouudo3LuLTbjdr9kNzx8+jvWDOdOz+THWHL55GFgfXq+smkp9DnB9VX8B8vPziHtUh0nYGxPysVlljDHX0DYacZjquTf+U/SGvB98yHrWj+dZz+TEmHLo5qFgnapZPYWac3YfvXxRpp5LdZCEyIV8fM22Dohe+St4yjiMMSdZNhZxiFLuif0kventZ+1Zibr68TzrmZzR1mv8XvB6q/V76pqujSvK63OpDpJK5ER+2BILRmLu4NX9G2Mm015q8eFnR2I+VW96x+g9M1HOH058PFX5Hs+0b2M1bwGelbreqpzLwkzxMtbGgDHy2Ouhka9RFmaKXaDt0fbGGPOLtqGIDz87EvPJetPdz9ozE3X4cOLjifJat8ejbdFvDt28AVizam9tw2w6ha2ce/pEbMjjVodHOPNQWX+/ilf3b4yZQHuRy0e/OhLziXqTO87aMxN1sJbzgWBEzqXqt2xjMB8BPwt75fajuSJOsVZXqTnxTNaDZIY3UI+YLN4N566/468xxuyibR70UVeOxHyi3liPc/SZiXb10Nezxsb1nvZhG6f5ePBs9FyLaQn+In7jmeHymSA3Doy9QyPHoE1W/aBXDnq58+fX84q58Pybt6Y9wOLjDqMe4rrGVEdinm67B7Obo2sf7eqBr+dabNRBVc9GTA7bfCn8vGTRD7i+FzOT0f6irh4qaxv+vQW33dNuJq/q1xgzifYSiw98ddlw8nevnuPe1TZ+c5ij6x/t1MFPuRaLupF8bazm64nnoD4LKHvFMzLSJ4+PzerdzMjxrnzjPRtzCe1lEh/4nj82nryu9Xz9Traxm1McXf9oxwc9PvhVR+q3YkLE5dCNWXjlc7G375nP8VquWX08jU+9L2Nup71M4gPfE/HxV7Xdm+8ptnGb0xxdfzxPVXUIrGUs6msOvq7lOXRjDlOfrTPP1dn2YEYOY4zZRdt4xEd+zV6bZTMUdU/VG+88Zqx95OADohL1VdRxzFZ8Dr0R1zCLJFv15nuozwxfs6iLvz2iXj2XxhjzNrQNTHzc11xrE3VQ1T/JNkYzhRnrHTnqwQ8fWbYXw3+3jLgc+g965UHUwSwyX048C3ie6jMGR54ZzrMVa4wxj6RtXuLj3nNP/N7cd+lNey5n1hlrAevHmF2LQflWDhhxOfxhWpsccxaZL2bPs7b1zHAuP1+/8ZwY8wa0F7V85Nc8Eg9V/StsYzFTOLuu0Z4/vkfE88XXXK9s494B+sCYs9h8CWrNo0w9W9Xl2VmBc23FfjOYS8+RMQ+lvZzlQ99zTyx7tN0VejOax9l1jfb88d1jtFWirsazUZ+3MESLL+POKvOhxBrD+sygbEu04bYKzhe/YVY/hieN6YnzY4z5i/Zy0gdTuWxyom7Lo+2u0BvRPM6ua7TnD/CI0abXDuVbeaM+b2GTFivGndXmQ1HPUJTBWqccfU56+UbbXw3uOS+NMWadtmGUDye7bCqibsuj7a7QG+McZqxp5FAf0p4Rv9YGdVt5oz5vowv6arFlzCPtzfsS66uemyOOPC+9/p70nD1pLMaYN2DZ/OgD+utDKuq2RNszOWbZ+jenmbGOkUN9SJURq/6v52qMKmejLm/hF9xejTdca2/eH6y/enaOujxTgrW+em1exdp97GVmLmPMg1ledvUxLWV7nZHjjN7E5oB1jL9n1jTaqo8pGzE4TFZr+16+KA9z+JJWL8bIbuUw7wmej1A9PzPkPrLb1q+KDWvsE5gxHtzX0+7NGHMh7YXnDyl9WM84M9cevYHNI+YyrB+/NXtrUq0fVXWQZGsbFjlz2F1ajBgfO5LHvB9rz88V4pmEKgZGfQ7zEZwZD+43Lz+GT7wnYy4Bm8CyGYgP7RFn5hq19WmmEHOpPoBr4hnaozpAViOu118Od5MWK54Zdk8+8z7EuvaeoVf7Sc8c5vmT7in4tPsx5lLaC4MPavnIHnVmrlH94s8l5lN9BLeMdupgCLfqq2ocR9a6tRHPDTyS0zwf9fw8xSc+czEmvwvGmEO0zYM/qvSR3RKbT1XFXm3r10wl5lR9CNeMNupgCLfqWdX/0XVu7cRzA4/mNc9FPT9PM8b4tGfP74Ix5hBt8+CPKn1k1+zF7skxS2+A1xDzqj6Ca0YbdThkI2YkLsQY0CaHtpvWVjw74Zm85jngGYH12XyyGHPeykt5yjiMMW9G2zz4w0of2p5rcaM5ZuoN8DpibtUHsGfEq4NhNeK2Yrnv+J1DOkRrL56d8GjuaHd2XOY4mH/Iz+E7etezhPnKS2OMmUPbWPjDSh/anmtxozlm6Y3xWmJ+1cevZ8Srw6FyK7b2fXStWzvx7MA9eSP26DjMPGIN+Nn4FO96tvg55t93cXd/xpgbaC92/biK37iGXM6u1c229WUuJ+ZZffyqeDbU4bBnr43qM8pySMO0NuLZgUdymtcQawXrs/Ep3vk8Yi7z8s+7YowxR2mbSP3Alr+wxvTkNluxR11ym8uJeVYfv2rE1YPhiFhLVuUPoy6HNUSLF88P3JvPvI6tZ+NTxH3mbV/KnX0ZYz6ctpmUD2wtQzn/VjHK0bgt0Sebt2BuIOZbffzYiFEHxp5YR5WnlsGoyyEN09qIZyo8ks+8hrXn4hP1s2mMeSvUx3btA8xG3FbsSMyaS3vzUmIN1EePjRh1cFSu5evVHX0OWrvOs5Uh5uGsPS+fqp9PY8xbUT+2cV3LthxpczineQSxFuqjx0aMOjwqt/Kp+qPPQ2vXecYyxDycreflU4379nP6mXhdzcfRHmr+wNIHd6/L5tepU+XKFmseRayJ+uCxEaMOj2zEjObi3zCHs4ulbXnGjuYz9xNrxc/HN4nn1M+rMebRtE2KD3L00T2qyjOSO2JanHkcsS7qY8di/erhEWX4rdqyHBd/cwinQE6YxeYN4HWrz8q36OfWGPNo2gZVDnR8fUSVA2Vb+Vu9eSSxNupDx0ZMyAdKruPYnohDruzefDl4Hurz8i36XTDGPJq2SdUDHV0fUeVA2Vb+Vm8eS6yP+tjBqGdVzJZohxzZtflyzjxTn6DfBWPMo2mbFB3m+PqIyFHlutqGbfXmscT6qI8d3KofFc+KnwfDzHq+3lG/C8aYR9M2KT7M0eFulpF3NLc3zWeDtcQHTn30atkZ/TwYZvbz9W76fTDGPJK2OfFBjg52s9yb1xvmexDrBPljxx+/UWueWp5dGtM4+px9gn4fjDGPpG1OfJCjg90M9+b0Zvk+xFrxR46v91jz8O/sypgfHH3WPkG/F8aYR9I2Jz7M0eHurJFvT05vlO9HrJn66I3K7evv7MIYydln7131u2GMeSRtc8rDHH7PEPlG8i4x5u2IdVMfvT1i/WtZdmGMZMaz9276vTDGPJa2QeWhrh70zsj54ncvP+pavXlLYu3Ux++ofhbMCLOfu3fQ74Yx5rG0DSoPdvWwd0aVL8q4HNetzLwtsX7q43dEPwtmDzOfPYg9qapi7zbGkbdujDHPom1QebjDQW+Ga/m4zhvkZxDrqD6Ae/SzYPZy9rmL9tVM/QuOUbmudm1sxhjzctomVQ55M9zKF/XeID+DWEf1ARzVz4I5ytFn7+wz1+v36Hi2PDteY4y5nLZJ0SGPD31H3crjzfHziPVUH8KeeAb8HJij4PlRz9eas5652vfR8Yw4a8zGGHMJbZMqBz2+Pio2VlUXenP8PLDm6kPYM5sac4h4hurzBuuzxmbz00Qu1Vcdy1kjZ3ZpjDHPpG1UfMijQ99Zsbkqs3vzgXitzZ3gOePD153PHfeH3yEfCM+K/E8B95iXxhjzZ2PgAyAfCGfoTccYcwevPuRw//FXHQyP+Mp76oH7e+LYjDEvoG0G9fBH1zP0hmOM+QZir4O4rofDIz51D+V7NcZ8OW0z4IMfHQRn6k3HGPONxN6nDol7fPL+ibF5jzfmi2kbQD300fVMvdkYY76R2PvUIXHUp++dMT6YRcaYb6NtAPXQR9ez9EZjjPlmcODqHRhVGZtpHgvuoY47zBBjzCfTXvZ68KPrs3pDMcaYv8GeGNYDGF9n+FuAsVff7T6MMSdoLzwd/vgwuMdoq8xujDHGFOoe+Y77JsasDpPvdi/GmBO0F54OhXxI3KM3DmOM2U9v73yXPTXGCfkwmdXGmG+gvfT1UEjXe/QGMh/PqTGfT+89j/J32gNirD5QGvOltJeeD4R0QFwzYpWZ1hhjzA7Ufgoz5FGoMcZfHyaN+VJ+bAh5UKyHx57eNIwxZg6xn+I/3WOfus9ivPEXY+TfxpgvAxsAqw6Pyh9tjDHGnCL20nqYfOL+qsaZVcaYbwUbFlQHx54/2hljjDlF7KVPP6i9wxiNMS8gNgOIQ2I9OPb0RmKMMXPhPflJeyzG48OkMaZL2xT4kEiHxp7eSIwx5vOJvT7kgyQOkzBDjTHfzrIp5EERv9f0JmKMMZ9N7PP1IInDZIYYY8wf6gGSfyuXeGOMMR9L7PM+TBpjhsDhsG0QdGDkAyTrjcQYYz6f2OvVYTL0d8AY84PYFNgfh0Y6RLKtzhhjzMfD3wc2q40x5g8/Ngg+MNIBUrm0McYY89F4vzfGDLNsGHlYrAdIpTcYY4wxxhgj/5E3/q65xBtjjDHGmO+GD5I4KPLBUemDpDHGGGOMWcCBEqoDJOvDpDHGGGOM+cXogXKJMcYYY4wxBvBhklWHyWxijDHGGGPMT+pBcuaBknPDrDLGGGOMMZ+EOvgpM3wI1T7MamOMMcYY8yngkPfr4Jf/yeSPsoOcaWuMMcYYY96AenCsnvnH3sYYY4wx5ouoB0lY/9PKDDfGGGOMMeb3P47mg2OV/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/8PIlxDkUQqhj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png;base64,iVBORw0KGgoAAAANSUhEUgAAApQAAAEsCAYAAAB9viO5AAAAAXNSR0IArs4c6QAAAARnQU1BAACxjwv8YQUAAAAJcEhZcwAADsMAAA7DAcdvqGQAAED7SURBVHhe7Z3hsfS4sWTlxnqxEe/3mrUWrBXPAVmgH/JDBr2dwlfJyVs3QYIkyGZ354k4cZtAoQACJIjQSKN/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FT+Ne//vU/M820xhhjjDGfiToAXW12fRncD/c76r///c+pqj7CNlhjjDHGmKehDi5b/u//9z+/rmG93ioP1+pC9ANz6D+oMT33xEJ16Juh6mvLdrN/wb+NMcYYY26jHk5YdXCrB7re9VGRZ8S8hdV7GD20qTi4J3bUmvOMW3OwZZtEY4wxxpgt1EECbtX3HD0M1riequ2o6tD2yR69/9quPRzmcaytTV1DmNUNVc5lXP5O1HuAWW2MMeYq1OY78yA3Yu1PWduosasD0re6Nh+1jucwbA/GB9K7Ry5T9XeDMbzSHMpbwOPe2juyiTHGmKP0NlTebEO1IbOIqe1Q3qsLUT+iap9DXlAxfFCyP1XzFeZ0vhXqPuBWfZXnRs1V6/CF1LFsXQMur3WfQr1H2NtD2ExhjDEGnN0sVftqPfBtbdgqHqr4ag5NouIhDgRWG3OU0/jW1HWHuEf85uu9ZlfmTVBryHtO3X+y2en90xhjHova4MKs/kWN6x3aMnx1A63ldRM+InKwKi7MYTRUfYiDgh2X5y+n923he4HqPkfqwkxrPhC13lXej+r+lGmMMeZ9wAa2ZoZ2UW3CukFyHduSJKp+VLVBsxzLZtcLKMeBwB6T5zjM6X176n0p6xxk09W2GWI+GLXu1Qw1xpjnoTatMKsbqj7M6l+sxXCdqg9qDMzqbg5c9w6IawdHmKk2UW1ZPjzZ32KO6rzl9H4M9f74/sMMa3BcNUPMF6GeA5ghxhjzOurGxIcs/M7QH7FZ9IMz9Vyufm+5FRv3Arms/uayMPKOwG0gDgt2XTV3bE7xx/AN93gXai7DrP4IcE/YvyDfL+T4aktmjDGzqZtNb4PaMtP92PS4jn8HuF6TN8ytNkfGPTqOiNuLyrNXdej6dNU8hDmt5gtRz8OI2fyRqPHCtXrsiT1HYjmmDeahqHGqMmPMQ8GLyi8tfivVJsV16ho5t3KPGDmC+I2x9Maz10z9MjAOdfD6dHkdYE6L+WDUuo+819n8caixsnxvfH+1/CqjrxzqY1BzgDIu5zLI7bnMGPMQ6gt6xpqvdVDgesTUMt5UUI9rrsPvniomysLI+wQwHnXw+lRxz9WcEvNhYH3rO4lymOGPpI41xH08SR5fDv1x8BjrmHtmU7kObIYZY2agXrJqjWsNCa7rxcygl1f1zX/r754qJsqeCManDmCfIq8DzNs3Hwqv9Tsdeio8ZtzHE+RxVXPoj+ZdxmnM1xIvqdp8Qmw2qiyb7wbt1/LUGDZDups2l4cZ3qh1XK/qlBn+Ung86jD2bqr74bK8bfOB8Dpvvb9PoI5vS96b7lSN5Yx5+11qbL2eCee+qg9jzA7wIqrNSMkv75qZfsnPv5UtOFH1qn/E8vhYxAC04/oqt+eYXnmmfikYCx/O3kWMfcu8VfOhYJ3rO5bV00A/MIuHqG15rE+0jpddi1d1Ibdfk+N77XNKD8O5qhlijLmbeAH5pa/Wl1XFq3KOr9a4HMrCWjzahIit5VwPOK4XX+tVTM/s5iVgDOrA9nR5DpV5i+ZD4bWu71uGTAN9qPc6QxpcxjG9cuR8kk8dG8YVc8iosh7IcdRMY4yZCb9k6uUP8QKOxG7ZyxHXbUACjsdvyPVcVoly7g/Wtr0Y/l3jUAazy1tB33xAqwe3J9obJ+4hzFs0HwjWmN8nvFMZMg3VD8Q4WLRh1+JDzmm1mKu2KESvXIFYlX/EPX0Zcyl4GD/tgeT7YrO6oepD9dLuNfJkNxL0lZc/xrKVh2MhYmvZUWsuNodxGapPqA5sT1CNNVQxeZtmEJ6zJ88f1pet71OGHqbmraIPjkGbKrdjt+rtTzFfbYH+gucOdSNyzr3WXDmUX4zG3UkdE5sh5omoBfuf//u/mqpuy0z7MmaMg+9nTfUSr1nbZ3er9PpROVBW4/h6yz3x6E+ZQ5qO6gvyQe3VqvGFvXtoN2d+oeZq1EzxGNQYYYa0mPw5BNqr95NF3rXYrbqt9va3MV9PmTOMpboWF2v+CngMrx6LWaEuEg6Ps6z518whHULlq2boEpuXv64ViNmyvoyjco7scoHLen1stZ+l6lup2oY5pCmo/Kw62D1BNdYwb8skao5YftbWnjnIOVsHD4fHzmZ1l4jB3PREnpFYJcZytL19T/HcnIGfnTUz3LwLWDh1EHyF/DCxOdyGqlf2XgblWn1221D1nH/LXnzNmd0N32tP5GjJCNSv9V9/c1nI4+/J8WzkmoXKD9Vh7mnyePOWvhLcP88Hy89Tfc5Q94//898/RPyobSATmZUbOfhelRn+o1+eIxbxiBlpozzSxr63/KzskZ9NlbfKbWHkMA9ALY461L3SGNPogxWq2NmqfiHmdTR+ROTEX5bzcz33X8eA64hnuL62y5AlJi9/jQdyjirHZZpL4f7UAe7V8vjCHPbXUucjXHuG1lQHypprzR+5BliL57pav1YXqHr8VuOG3IbdE8uqdtYedcazxTnay2JeAy+EOsw9wRibeoieJs9lnVtcx9+A69bM8F+o2GpvjPw75HwcW2PWQFy15quqNmGmPU3Nqw5zd1jHUc3hfj08Hzw/PfmQWMuUHKeexy25fdgGXUAdx2fVD1C3xzoOXO9xq13UY3y1HHK5tU+Sn9OwvWzmfrAA6lD3SmNM6sF5mpi/niqm5qjW+C1Vjp5og7VXMRBxCm6LnCznWbO2y/SHQR51wLvLmffzTWDO8Fyow6Fyb2x9BveKceawF1DO1nKV79XWsao6yHXWPlU8r/FMmxfAm0aoDnl3GmNQD8o7y/Or6vd6Jh+3UXlwnY+HpBeDcuQaEW2qmXIYtFMHvTs8Ou5vBnMW8rOgDoQ9t+I5f++Z47otIz6Hv4AcnBNlT7COC2LsoWpn7Ttan202ys0k1ia4lqvD3h1G3+oh+QSfcG+8xsp8HHaBtqo/yH0oVUymHyLi1UFvttzP0bH24HzIqf5Wo/zdkPchDoRbjrSLmPo8qudtxN7YVf4nqcYcqlhrn+7WM9yrQ3nbhMwxMIm9A9xa/d3GOOpDYPfL68pzWsvZfFx2E2257561H1xzHdfvJdry4W+WPLZqdn2aXm5ZLg5MS90bEOOsz0W9pzX5flkVC6Oe+2SX9isgRuVRZdba6+T3kR2NzdfaHKVOqDrMhWt1dxj9q4fCHpfXHaq6fFS6cGyV+1uT29ScrZOTRB51KDzizHFtgb6q6nDUs8U/HNwXPw/qXnr27nEtT+2zWnMinsvX2ltr54t3rr579d1k1Hu6Fm9OgIndUh307jL6rw+EnWPMLZ6DXj1iFKjnWLbm64nY+Jupp8JjUgfFEdE+U94Cj7v1LQ5H1R/xD4bHyc9BG7e4r54tnhjNETHoV7nkoZxK1dZaO1/1/oXtxV9hb7zpMGMCo7066N1l9K8eLtsX674l1heOtG8PBdErD7gdjw991DKUZ/OpRF51UBwV95HpbgP9svVg9KPuDahjrvL99Vxikz1tw4hVz18VeaGKsdbeb7yP+fqbO6ib4doCqNhQHfLuNMagHia7z5jHXGoJr3kWLahyjq91DMfU8VS5PJtPA3nVYXFLtL1iXEfg8TxlTGvU8cLluRQHPiW3zdRLbhW/Jdryc2mtfQ+Xd9/cz9bER7060L1ab/jHxQu3tfYVblfb8vVoXFBj6xg5pjW4iMivDo097xjTJ4P5w1pj3dk2v+LAxyJPpm2MtNuyNyZr7XHxvkIVc8SaM/7mdmCeABZHHeaeIB4cu0+say7zblRbzhl/e32iDr9b4wLHrsXNBn2pw6PyrnG9kivmHznrM6JsfYvDHlwb21bbnnvGZ639W7w77FpMrdsj5wnztW/Ua/MAsFDqMDdD5D/aT7RRD5rtG3OWy3spI2uDdR8Z02jcDNCXOkSyd43n1cy8T8yteh6UiFcHv3BtbGvtlOhLjcNa2xfvTr56jfo+4bqW75HbZzfmneAFDNXB7og1L3Kr8rC2R6x66Kw25iuX9VKwZmoMPdEmU/w5DLwYjAl+64FyhNG54PlUz0G15RWHP4hcmf4HW20hcqj+rbXrbr2DXM/XKleo6rldS2zeh7p48ZcPcXy9V7SvObgc1rGMyA+h/WnMT8zpHexZC14/tMVvpld+F+j/1eN4InvmA/OnnoVqyysOgVX0j9zqumfEBVymxmKt/dv6/qxR3ytcK7PJr3fZvDG9xc3Lds0HwhE5B9qjDOUB/16D24bIpx5alH2zMQ85dZdzZM7Xxod88ffO+zBj7FkTrGFdf4i6llMcHkPkqGYXEhVfrWOx9pNUzzwcqa958tVaRbXNqoXRXOZDwQMF6+EQZRBl2Xxpn5dTQM41+cH+Jus85JRdwtF57o0PZTUuq82bUdeTRR1Uh0n4K1bA9aq/cK3O2k8Q70C+Fj9A+Vr9mhn2C9SrccAMNd9OfRj4On7zYRIHStTVtrNBHz35Af9GYw5yqi7h6DyjDdqzNQ5ml+ZCeK557lF2BLTvredyLQ6SkON7IA/LzxL6r2XWforxfOfrcAtr71mGtJj8aUyfeFDqQVKZ4Zei+sWY6sP+bcYc5DRdxtXzjDXN7sxFYI4x38oWuBPVlsvaX3GQhNyW2zG1HNdV9XxZ+87i2c5H/3K23iXU3zkm88bgYeGDJJezrcENqL6heui/RTUfMKduCpFP9T/LK8ZsfoN57q1Bhh0G+WEWt3J1mAw5ltuAKOMxQh476mqZte8qnvN8DW5h9B26e1zmzcDDW83qR6DGx6oH/5uNOcmp201te/X8Yg2zO3MRmGc1/xlyGORuucpBMUB57zCpQL2y3gPuQ5Vb+07Gc5yvwG3seXfwDmZTY9Y36wx5LGrMoXr4v9k6Pzl9q9TY+K1yz3bPGM0xMMe8plyWYYdYcpSDIn7XuqVsBbRR1jw9+Rmz9snimc3H/1ZG3xWM71XjNA8CD2zPDHs8auxQvQT2j2q+ckp/gXqV5ypHxmX2wXPK9uY/mx2itc/DHq57tgYDLPHlQAlR37sfVf7JYj5YFWefI9YpH/k/79GNjD4ja+Oq92A+HCz4pyw83wd+q5fArlufhVfPJfrGOMIcmtkJz2FY5xVlPPdhNt8N563XXM6omJ7qMMnjr6KdqvsEcX9snaORebKvta5hmK/HbUSfamxwZGyvGLe5ia3Ff2dwb7g//MaDX18G2xdzyLx6DrGebA7NDPBj3vJAoUSsmv+W6ACtreizNw4cekasbeu4e+6JfaL1vqGaI6Vqq/LWfu291vWA+Wo1VNkMIqcaU3hFf+ZNwAMHs/ijUPfHZaF6MexvMV85jY1XzR/Gwv3jN8pziGaFZa7EwSJDVt8XjutR28PaZ3Ukpme05XHu8UzbVzo6r6Min8oZZWoM3y7PWVXFn1Hl5jKYr+E0IiePg/vOEPNtfNPi914slONlqC+I/SnmK8wp7G4ur7SO0fTBXLX5KgeGDFldY27PbcBSnjnxe8Q9scpor8bcE+NTde8gxh+q+ZjtO8/VFcZ88L+TuYq1UW1nWvuJ3/k6TqHeA/rLavNpeIE1vTnBfPFLYn+Learz+MS5q2M0mjZP5ZAAUR+qOWa5DVjKKDf3NeKRNmG043Hhek2OHW3zFDFeNRdX+oQ5etJaxTjUYZK9eqw8H/E3X8ep8D1c1Ye5GTw4MIvNTmLu8HLYbetzp2Luto4pzOU1K2zNWa0Pe3OfTRocj4NHPYyMeKZdbYuynhzLber9XmEdC1SxSm6j7uNK94xzpvV+cf3K8agDpPLKMfIc4He+ltPg/FlkjMELB/nFtFrM01PmK8aRy+mN7gJiLiHP+Zr1wFHLRuR8R9ur8j2ib9z3bLfuDfVrcp5Q5bla7r9a73nL0bZRr8YSHun3jNGfOjj2vGp8bU4S9MFls4icV+Q15q3Bi9GzvrD2WtUabJlL6cPkZHiOMaf8u9LK6YO+xOY16tbkdmvPhmrLjsaNyn2HdWx75Dyqr73OynOVuFc1F2ydE1z32nJsldsqVb6eW21Qrw6Oa+4dx4iRM1/HS/bDyDUznzEfCV4UvIAsv7D2OmOuczkW6lpk8S+iDjm2Ys0xeG55fpfrgY96jalGTH0ulGs5R/o5K/cfqjEqeWz8+9PluQp5PqBqBzmOVbEjcg5en7VxcVlVHRi35PZqDEeMXPlaLntiLTfG3ARe8E+QN5o198bPlsc8Yi7VAsrXcmaoOUGdU8gf6jVH2yCmrmVdV46t1pxXGv1hrFvePbYn+qp16snjGRlX1KsD4hm5b/XcjNrGnu8qrmF7iU8wI4cxXwe/hKHaAN7Beh+h2oBCjq8xs+V+8LvXb5TnskjW2kLEZBOzA8xdm7/8mOL3UUfaox+Orde1vFfPjsbtMXKp5045s993k+ee9xsV+1Qx9quM/L3nRpWzy3zme4uy9iL/Bf82xtxIvHzqhX93477YtZi6Yc1W9YMymMvRpcarHDCbmJ38mEPxkd0j51L5euVcV+XnZ239IcepfkZVOUdEG5Xzk417XttvVJunibFW1X0dUeWG6lmCUZ+v64IqM8a8gHgZ1Qv/TW5tYmdE7vgLVUwuxy96dShHzmoLMof4MY/iY7sl2tY1Vvbac1tlry3LeUbiq9GG5f73eKTvd5LnCNdqn4HvPB9b93bWyK+eobDNWwHxqs4Y8wKu3iSe7tomdsTIB3G91hfHQ6wLfitq/Va82ccyn+LD2hNt6hr31rmnag+jXvWtRC7ODXvxyjqGPap8rBrHuxjjr3sJX/d8l/vGGlXVPc0wcqtnKIy6fDUXeEyq3hhzM/Eiqpf7m6wbE1QbW0/VJq5rP1zPcWvmUpmbaXMvPrQ967qxvfje756IGZHbtL8JyqtZvRBl6nndo8oLWl0Z8zsZ4+f3e9R3uO+j93bU6E89P2GbL0GUo64XY4y5kXgR1Qv+rWKTwm+1wVXRppbV3JwTbVhuC3OZzAtY1kB8cHuOtEHMqNyO82z5I0dhKRexEM/jEZEju/sB98HjXRuLinuVPC71jq/5xPuBZ+7riNzf3mco2KoHiBuJNcacIF4y9bJ/s7wBhWqzC2scq/KGqMfc93K1xTEvpa2D+PCuuayfqIO8vhyv2tWytVhlxLVYAedCDH5Dft5HRdvWCbGUlzGyvT5H2l4txqDe670iF6v6vErVvxrnVUZ/ap1h1Odj0wU51mKjbiSXMWYC8bKpF/6b5Y2qbnL4OzpviIU57ctmiHxZbB5EWxfxMd4Sa82q+uymsRm7UVbrlpgNtmKiHs/pqL2+l3IxbrjV30iOK42+1Xs+wzvv7cr7GDH6V+sbtjkYgHPE72qGGWPuIl489cJ/szEnaxuVaqNEfE71DzhfFpmL4TkfVX2MoYpbrgscw7FZ3UBbjq3XtbxaYzL1KWofeDfW7PXdymmM1T35lSrnTKMP9a7P8o57CDFfagx3iP5765qPi6TXFm61N8ZcQLx46mX/VutGhesj8xRtcprNA2jrIT6sa/L6Q67L1I2lvoCypZ7yqzwBYqu/2tF1tdVPhseiHP2oI7437pqHr7fs5WW5f/zektuq932mte8qxnJE5FD93iHfhzIfkVUQq9Z+Tx5jzETixVMv/TfKmxFUcaNG+5xm8xDamoiP7B75+ci0XdAfYpd2Il9rUEBdT87DLvUXEbnrxxwf9HqdTX6BMUIeO9pWOXfPiOO5qHKevXlD9a7fLcYCe/epVPnuEv1jLPko7AJtlRlijHkV8SLWF/9bnTUXvMmFOdXmxdR1aWsjPsZbLm036MWpftdyoo7bcRnK5W8B6pQZsgrH9w5efJ3NflDbtrgcN665vlemRC42yqBqsya3Ve/7q+XxPWmcakzxNx+BQ3C+LDLGPAW86PacvNF5s3smbV3ogMEHjhH3ri3iVZulfKAPlFU5fqQccn9VFV/dE4+YvJUfRHnv4Mblo/WQ4zi+V67kGPW+f7tb88L19Xcu/2EiB8wiY8yr4RfdHteb23vQ1ogOQvg94t71/dVXh6irY1nKEtRzHGI4LuByFu1my7nX+ml1hShTh7kRR9siLv4qOY5V77n9Y8wP1k/VrZW3hT9B5OA1y2JjzBNQL7/dlufNG9t70NYpDzf4PWJdX7Rf8nRodaK9QuXD76W8jGkpL7Ecd7U8Dsh1y18B4nFA2OtWW+SvcbUcv/n9tr/FPGHtajnstZlB5OJ1zGJjzBOoG4DdFpskzKk0D6atUznojKrWeGTdIwZm0SotbqU/1CNmJO4O0acS9Tm8X0QdDghHRD+j5VwH1Ttu/8jzlEvWWCuv7bNqCpGP1zGLjTFPoW4Ctm/MFZtTaAbAfL1i3pb1wgGHDkRbHh3v3nYYY68d17NZ/bO9uI+rjP74/ajvSg5PEvV82Dsq+lLltayKthi3/duYl1yqH6yV/5rLv8jq00RuXrMsNsY8iV+bgO2Kzcwb2nnunMPWFx2C+FDU84rxRc6eGfILFcvWGHUvVxn9qfckxNh6RH092LGoG7W2q79rPRvl6h6+XcxZLtmf96gDYmGAuc2Q3XA+XqusNsY8DbywakOxP8Vc5dSZN6GtWR6A8LsnYlrcCXo5lnLqL6u6cJvlt4DjrhD5q+pdCVGfw/vBVnuux2GiJ8f2RFyvjRqD/bkO9TqX8geowzxjrrN6COSYkcsYczN4cetmYn+KecppM28Er1v7vXJIyrAFFbMlfwDDTLXAsVm0ymj8jzhxjyjr3fuW9eMeqneF5fZVFV9FLPfNY1DlSuQJ//Of//wwylTf9m95/sJ85H6AujrvWT2EynE0lzHmBcSLqjYR+7fY6HLKzJuCdRxZy4hRH7Y1uc1IHzPh++LfAGVczmV8H2yvLsrVuzLb2j/G2xuXEmONA+S///3PX0Y594nDJpd9q5jrfGS6qPUYaQdUe7gnjzHmxcQLqzYT+8eYH29q7w/Wkdey/obqw7amasO5Z8Djg1k1RG0Xf+uYq2sxyKXemVmiD+6vjmNLjBEHxVAdKmEdw7ca89YenAHU2vTaI7bKbdEeZlNjzNOJF1ZtKNaHyU8i1rF+rOrvM9YccZ1dTwNjhVm8Sq8NrnnM1bX6qFPvzEzR/9Y416zjrIdKvsaBkn9/ozFnYT4qm/A69dqinNeld43fMFMYY94BfnnVBvONeiP7HGIt8eFSbtVvWdu/w7MTY1y775F69d7MdK3/LTF+zseHRxwa8ZvLvvkwycb85eOyCuZaxaOc16Ra67KpMebdwUutNphv0Jva54C15IOGciSmp2qLfnMYjwRjVOOu5cqIUe/PLEfH0VONrx4olT5M/m3MYT4um6hYrOGI2cQY84nES642mU/Wm9vnEOuoDhrKPbFK1R7PEptDG+Zouy2QV42Xy7aMePUezXDvWFjci8rLh0r85jIfKn8a85iPTRcVgzUIeU1C1LdAY8znwxsAqzaddxf3lrd+GXf08YnsnbeIr4eMLY+0YVX7WhbXMIcqQUxtl9WniQMTckL0gz5HRXv1Xp316HhULjZicIjktigLVbtvFOubj84u0BbrgrJWaYz5LtrLv/Lvr1MbUDgS8xQxzrxl8wHEevJBoSfWHqqYPSLHVr6oy6H+otcOOdlsIunFRFkcmOLvWu6Q+98y4tX7dcY9Y+Bxq1ws4np5VJtvFXMV5iM0zJm2xpgPo20EdKBUZUrUc4zarJ5gG6/5GGI91UGhOhq3R+QcyR0xMIe+sNae6zhHiLZhLybkA2X8Ve9FiHjk6rmW44wj/SNmzxjWcu7N9Q3GfLQHcyeYy6PtjTEfRtsM8mDI13uNdmqzmm30g77we63vqGs3aj6CWE91UGDxTKi6Mx7Ni3Z7xr+nnEVftUy9G1C1qW7lOOrsfrfywYhD7r19fJKYh/ZyGWPMGdpmkgfCLDp0qIw2aqPislHRjtsjXw7xzxgT1EG0QbsMMx9ArKc6IMCt+jOezT3S/kgf3CZ+q2t+J3pyOxY5WNV+r5FH9Qf39oV4lUvJ8Xv6+SQxB2G+YsYYc5y2meShkK/3io2J28dvtZFVf7TNMSijbouI47xZbD6AWE91KIBcd4VP7KPGYy5CfsdG5LacI/7mEjRQflbup6ri14w2PA9rqtij/VbxXznAXxXzJHHfubTGGHOOtqHkAZCvZxi51EYWRh36nAn3eUV+cy94TurHnw8Ed3hHn3v74LnAb37HzoqcuRQLM/qZNd7IUedlTfS7Vqf62TIOkSFy4VrFPsW411xSY4w5BzZQPgCq8jNGnjs3Mu7vyn7MtcTahfzBD1XZHd7R75E+ME+Q37NZRt5clsbMvvbmQTzGoOZkxF57lEPut1fHB8kQh8mIwV/EPkXcQy7pMEfaGGO+hLZB0OEvi3+UnzVy8UaWXVwC93VHf2Y+sWZr8sf7Lu/o90gf0SanrRHX/PzPMHLWfgKUqzaj7m2PPtVc7BW52K2YOhY+TNaDZdT/9z/+q1nbvtoYTy6jMcbMIzaXtsHk4S+LW3k9HB4x8ty1kUX+Xn9X923OE2uE/2cTJdaXP9x3eEefR/uIdjl9bf7w7M+W+2GiHP3iN6633Bur7n+mGA/3xWVVHCL5MIk6HCafdKDE2HLphjnSxhjzxbRNIw+AWbSUnTXywEx9GdEHb6BZvGyKd4zB7CfWRR0i2YjhjzY+4ld7R19H+4h2OYWNuOZDxCwjL8yufoBy/qvyQORSdT0jXs3BbDG2qoplI4YPkp9yoDTGmN3UDaf9FgfEo961mUU/2ECzaOGuMZhxYk3U4VFZP+C17Aqf3ke0zalsxHU9TJw1crLZ1S9QV+NrLr5mt+pCNQdXyX1u9R31Tz9QtkUyxpiraRtOOfjFb5Sf9c4NrfaF+7hzDGaMWBN1oFQfbZbXVNXP8ur84dk+on1OZ5tPdaA4K/JyXyDKYBb9gOvXRGztG0aduv+rxLj4N1tj3+UwifHnpTHGzAWbjNpoWpk4JI7ay3sXtf9Xj8f8TazD0QNlfb5U3AyR/6o+zuaN9jmdjbhWB4uzYg7QB/6iP64/A/JxTqju/yp7fdby+P3EwyTGmdPawLhquTHGTEdtQkEro0PiXl+9gdX+Xz0e82cN6mHyyIGSn7GRtke9KveMvG0+iLiuB4wZRl7k5j5qOczh7Abt1b3eaR0DrvlvqA6UEHN0p+g7p7OBsdRyY4y5DLUZBa2sfMRHvHoDw3irWW0eSKyPOkiG/AHv2dZXPGvhaI49YmysquM2ox5tx0aOnNqFKKsHjbPiPlW5KsuhHAJ94f7w+065T4yBrQfJKuLq3FRH40aNXDmNC8iv6owx5hLWNpxWJz7ia165gUVu3uyx+XNZhkpQvxVn5hLzrQ6UvH5rtvUSzxqM+j351uz1hT5UmcrTc298tSEOCnHNh4yZ4j7Ztbgc0m44v7r3q+V+eSxQHSKrEafmpMp1HL8mt2dz+n6wVmeM6eAX5zravNIHdNQz69Fri3WGtax+CFqjDUbjzHFijuthcvaBEu7JWY22I/2oGLRVeauI3WP8+w975jS3eVaHkCtc6yvqcki7iba9+arls0U/a6oDZBWxmAu2zhXH1N8qJsypGmJvvDGGOPLSmXXafJYP6JZHNr5l7bL9Wg5VhzbqA5EhDS6rdWY+mG8lf9DXjNj6jPU8kntvflUejvQd9fXAcNQ2lmRm3i17ffF4jhI56nzVspkif3b/a09AvTo8rol2IfpRcwY5HrH4nUMxxtwNv5RZZA7S5lB8OLfcM/eqjzNrF20hfzBC1LdAcwtYhzO2NSvPyJqjfe7NC7faRT1UfdbDxFHbOIiZuXuqPqKsjuUMyIec8bfO4yxHxo2xqINjTzVm5Anr3IXZ3dJfXhpjXo1fyvO0+RMfzBFH5171MWPdIocSdRwTv811xBzXj+se2xqVZ2RLrG2v7yM54Z62PA7Ih7EzRq6c4oXZfVRVbjWOmUR+tYZn3TPuiA3V4ZFFXKj6DKMO8xZmFwsoV3XGmBcQL+Mdm92n0+ZPfChHHJl7lX90zY6sbbRhscGHGWImgjk+Y1ub8oyMyv1jnc/kC4+0jzZ8CJtlG0thdl+RD6q67PYyog9+Hs6Ke8n0w0QbdYgMkbP2wf1yeW/uUDdrbmfkMObriRfJL9Mc2jyKj+SWvTVAeS+vajMD5EXfaqNHjJlHnesjtnURz8qIy7qKuiMeyRVtcFCYaRuL4Ex/0ZZVMSHqs8vLiD7UM3HEM+PF/fYOlKqvWobyMNMuRBnPbRYbY8xnsWyC4mO5Jdpu5VjqT8D9cK5avmYvviX6C/5tton5Uh/WPbY5F8/MqGfbw6N5oh0fxmbaxlTY21/EwzrvKj6MuuzuUuqYjor7y7SHiPYjh0n0V//W35l2AeWqbi8zcxljzHR+bFLiw7lHzhVio82uDsM5s0iyp1793mpv/hDzFGt7xjbX4hka9Wx7eDRPtFOHshlG7jauAve51n/UqTkPVbsoC7ObW1gb44gzxxu5Rg6VUYZyrueyMNNOpfaXxcYY80yWDVF8QEfkttgAvfk9k2WtD4C1PWPrm56dvZ5tD4/miXb1YHbWyIm8bVwCxGAOlXWuqzU+U9/KyDh7zhxz5KoHSZSNjpHj0D7TT6OO5Yo+jDFmOtgU26YlPqZrok38fbeN753GOps99x6xLH/oRm39lWdnj2fbw6N5ol09EJ615mxjE0S5mtMRo20v750cuYcrxo6cfJjkazWOKsdxjuxiCrWPLDbGmPeBN0glf2C5jK/XzG4ewdPGcyej997ics157fGxG1XlGfVMW/ZonmgX8uFvhjVnG18Bfas5HVHlfAV77wH3nc2ngbycO37vOVCGHBu/e+t3FOSfmdMYYx5FbHBtk+t8eFU5XNo+hKeN5y723HOLXVnLPao8UMWzqs0ej+aIdnzom6XKu9wrEdc4uIyKPDXXqxm9l1eMG/OlxqOssXGNNcyUp0D++DsrpzHGPI5lkysfXr5mEb+0exBPG8+TaHMj1hMu6ynqRuUcZ3P1PJM32taD3wyRN/72zGVYDhdb1nZPZOReXnEPmDs1HogYjsVvXtdMeQrkZbPKbOC5MuYN+bHZ5ce3d82bcjZ/BE8bz9No80OHK/xeKxsx2u3NhzZrMcq98TDa4aAwW74XVYe/WAO8P0rkaQv2cLbuJXzFvUSfa//Yu42pPBsoi7+8dpnyFMjfM8OMMebzUJue3JQfxhPH9CR4PVn+sOL3iCpHVdVFWX2WVB4ur3LciNEGB4XZbuVGPcbeu/cwl+otqPeivOKeRnJiPtllPOL5YCMG65XpToH+lRnyUp4yDmPMhxObTf1IYGOeuRF5U7ueNsf5wazyx1T9Vm7Vhyq/ep4g4tfiUM/9bBnxfMibJcai6ljEVXNpdnGm7UxiDGp92NnjHL13xCH2xzU9E/yMcDnWrCWbAPrumWHGGPPZxIZ35YcC+bG5shmyyZ7Yb+XHvNLHszf3kD+23K5Xp+R8/BwddU/fMNrUg94u/4Jz7MmH+27j3kltE9dH8lwB7qvn7HGO3jviauxS1nk+Ql6zbHYK5EH+6hXzZIwxjwUb36wPBTZTVpW3YDOVOse8rtW2Bp2PrypXoh/8Vv3sEfmQc9SI50Pebk8eKGEuQxeOHW3zSmJ8vXXKkGmMzgfiVGwrG3g2VNu91DHgGmX12hhjvgLe/I5ugNweHx22bvLZrLXLnw1ug7oaY/rEXNUDgHKZX1oTvuaynjVW9TMq56u518RY6qFhl3Sg3JsP8TCX4ddzHKq2Gf5IYnxqrcLZYx/NF3G92KWu82ws9ROoeZBbmSHGGPP5LBsfbcRZNUTEyw8OcmVeNso5hpVlZpiYr7oeyjrHsK4TX6NMxak+RkU+lbsn9xm/68EB12yti9/xvxzm/1cWjh8V7fbkiLhcsscSY+R1wlzPHvtovpG+EcPzvNVmDyofypQZYjp4joz5MJbNjz7WWbWwxBSirH5wOAeujxhtkceME3PGH39c13VSZdXumtB1zbNXzsm5e9Y+47odIP6iHhC5Ln5zHWJD1OMgsscj7aJNLtdjiTHWeUb5K8aPfrf6jvor5nmtb9RxDP/+VI7e36fPizFfT3vJ84O9JeL5g4OPTqvPPHwQOCr6M+PUuY/ruk58rVTrhzL+q9qOyn2o/mDUQZUjDPiQyIdFVV5tOejQt8dlDKKuGnG5TI8mxlnnGOWvuAf0u9X3aNwetvJxn9UM+Wo8D8Z8IT82wvIxr/X8Ua+2eDoQnBH9tQGaIer8Yw5DrA9+94x6zoE89a9qO+JaflWucsCoD9VBcUu0VYe/vSLXWr6oy2V6PHw/WdTKMOdZdDkYA691Vv1i9ri2+gOIC/m5zGrTwXNkzBfAG2QWyU1T2dqIg8ER0VfLaYao84/r+AvrmlVrjpoHf1XbEXv5laq9MmLVoXFN9KEOf2dc8gZUlkv0NvCYcU+Y6yy+hVf1vdUXxgXr85hh5i88H8Z8KbxJZlEjrnnTVHLb1r4cHPbI/bVcZgg1/7jmtVJyGxbl/Fe174n4tfy1zR6jfagOjmtGGz4MTvPND5MKXqOZ9zSaK+LunMutvjAeWJ/FDDNJnRPPkzFfTmwA2DhHbBuGOEBsWfvx5rOfOveYQ57Xam3DbfG3qvKwEcNtOS/KVbsjRi51cFwz2vw4DJ605mv3/EBiXHvGFrE8z1l8GxgvzOJLGOmH6+I35mWr3TvyafdjjHkA2Dj3yJts25jKgULZ66fmYnOIhljmhuY1VHMbciyLdq2+cCQfu9Z+rxijOjiuGW34EHhUlSfKcqoeBeYqLzdB/Cvvh8dw1TgiL69d7afXN8pVnflDnRvPlTFfTGwA6kM+Yts8xIFCGbGqryjjjzU2/X//+59LmxyqIdq80NzyfCp5Ddr1BhHD64Tc6HNN1Zbdqg8jhlWHxjXRrj5be1Ttoyyn6HHgnp80Rh6TGleUXTm/6Jf74H5m92eMMV9LbKjqgz5i24zFgUIZsZDbh2qzjwMljOscriEwf2xW/WCtrkfE17VuOcTaVmtbFnW9/JDrUM8HxXqAZP/zn/8sRmx9vrom6KPWR1lOz2N52hhjPHUds6px1TxHDqjyz+jj2/EcGmN+EJsCb/h7bBuKOExAvuZ6bl83e2z49UDZchjJVXODeef87Xeu5ZoRx88K1rtes1yn5Jj4XQ+SvTwor88Y26D6asTkFDwW3EtePoYYU12LrGp1e+a6tu+BuJ4Ztouj7Ywx5iuITZI/vnttm6w4TPDfWsdtQ/VB8YHyeWAN2t+yrtWI4TWGWPsZ9nL3+lGxKK/PIBv1bQIeDt9fFj2GGFOd86xqdTPnW+VDn2dzG2OMEWCjPWrbnDuHCVUe1j7jmjd/fAD4MIl2OWzzYrAmW0Ycx8ZvXvuz9vLt6Sdi6/PHtvG/CTHWJ44XY4q/de5RHvbmvF4rkIPzIJfq0xhjzCSw+fJme8S2QdMhgg8PvXKVo2dtm8M3L6Su0Zp1/eranxF99OpUeTXi+ADCIn/e9uN56nh5TPG7zj/Lc59NuiCmtuUcIfeHPluCgyBvXhpjzPeiNtlRsZmyfGjAwaGWQbRRuVR8tcWZlxJrsHz069p0ruN3fZbOupZztL+IqweR5d7ekCePG2OraxPXXMfXPTgu5HVjuR/uL9NsUmM5dxaZD8Pra8wgvCGGasNdE+3qwYHlup6jcdXWzryU3lqrMq5Tz9NR1/Lt6Sti+SCJQ0ne6tvx5LHH2DC++KvWotoaCqJOtak5qxyLPFu2DpNeuTHGfDR142u/y0eeVRswy7Gc5y6Xvs1t1PneWv9eXZSrZ+qIa7n29hPxn3KYDJ4+foyvt05RPnIPvfZb1tzor2eGLazVGWPM19A2QfGxD3mjVBtxiHrV/mp5fMs4zO20eRfrA3v1Ua6eqSOu5drbT8R/ymHy3eitFdZhbT16bbfknPF7rQ9FbYNrlHGdMcZ8JG2jEx96ljdHtRmHI3muEOOq12zeqrmIZZ5pXZQ1Jq7Vs3RU5MN4qjV+zYj3YfJ1qPXCOmaIRLXbsubla/zmskqvnsu5n2qGvzWfch/GmBO0jYA+8kqOid91Q8ZmyW2uNPpiVbmKz1s2F1DnXMkx8Vs9R2fEOvdyr9VVEZu3Z26A57y3TlyP3xXUqfZVlQdtUceivgUSXM+gvPbJdfW3Mca8JW0To49+tdbHNW+MuN7KM0v0yf2pMmWrN5dQ576uiarHczRD5EOftZ7dikF93pq5Gcx9b42wPmtr1GtbVTm4ba+ezeIfcHmN79WhP64f4UgbY4y5hGVDoo99LWN78Rxzh3vHgJieOR3mIG0Oy1zX37jGB3uW6AOqmKqKQ/u8JfMCsAZqfbBG+BuiTWuc9NpW19rhd43pEXFsFv8qh6hDf6yK3cuZtsYYc4i26dDHHr9HXTYuUXeXI2MYqW8x5jCY42UuyxyjTn1Ez4q8e/LX2DZm83KwDmtrGXUcF38B6npyjmzSGI0DNb6aYT/ieOzI3zNi8N/lhZlymKPtjDFmF8tmQx97/viPWHO8u+1ezGG2noWoVx/Ps+I5VHVrcps2dvMoemt6dK2iHZvFC1wef9HXVmylliM2rPfSM2LxbxuAyJFphzjSxhhjhmkbTH7g+Td//HuiDbf9JNs9mcPgmajPSPxVH84Znsm9jPEG7uzrU1Bre9Uc8vrgN5fNoOat9wajrh4oIdpmyi6IG4k1xphDtA2mHqLouudo3LuLTbjdr9kNzx8+jvWDOdOz+THWHL55GFgfXq+smkp9DnB9VX8B8vPziHtUh0nYGxPysVlljDHX0DYacZjquTf+U/SGvB98yHrWj+dZz+TEmHLo5qFgnapZPYWac3YfvXxRpp5LdZCEyIV8fM22Dohe+St4yjiMMSdZNhZxiFLuif0kventZ+1Zibr68TzrmZzR1mv8XvB6q/V76pqujSvK63OpDpJK5ER+2BILRmLu4NX9G2Mm015q8eFnR2I+VW96x+g9M1HOH058PFX5Hs+0b2M1bwGelbreqpzLwkzxMtbGgDHy2Ouhka9RFmaKXaDt0fbGGPOLtqGIDz87EvPJetPdz9ozE3X4cOLjifJat8ejbdFvDt28AVizam9tw2w6ha2ce/pEbMjjVodHOPNQWX+/ilf3b4yZQHuRy0e/OhLziXqTO87aMxN1sJbzgWBEzqXqt2xjMB8BPwt75fajuSJOsVZXqTnxTNaDZIY3UI+YLN4N566/468xxuyibR70UVeOxHyi3liPc/SZiXb10Nezxsb1nvZhG6f5ePBs9FyLaQn+In7jmeHymSA3Doy9QyPHoE1W/aBXDnq58+fX84q58Pybt6Y9wOLjDqMe4rrGVEdinm67B7Obo2sf7eqBr+dabNRBVc9GTA7bfCn8vGTRD7i+FzOT0f6irh4qaxv+vQW33dNuJq/q1xgzifYSiw98ddlw8nevnuPe1TZ+c5ij6x/t1MFPuRaLupF8bazm64nnoD4LKHvFMzLSJ4+PzerdzMjxrnzjPRtzCe1lEh/4nj82nryu9Xz9Traxm1McXf9oxwc9PvhVR+q3YkLE5dCNWXjlc7G375nP8VquWX08jU+9L2Nup71M4gPfE/HxV7Xdm+8ptnGb0xxdfzxPVXUIrGUs6msOvq7lOXRjDlOfrTPP1dn2YEYOY4zZRdt4xEd+zV6bZTMUdU/VG+88Zqx95OADohL1VdRxzFZ8Dr0R1zCLJFv15nuozwxfs6iLvz2iXj2XxhjzNrQNTHzc11xrE3VQ1T/JNkYzhRnrHTnqwQ8fWbYXw3+3jLgc+g965UHUwSwyX048C3ie6jMGR54ZzrMVa4wxj6RtXuLj3nNP/N7cd+lNey5n1hlrAevHmF2LQflWDhhxOfxhWpsccxaZL2bPs7b1zHAuP1+/8ZwY8wa0F7V85Nc8Eg9V/StsYzFTOLuu0Z4/vkfE88XXXK9s494B+sCYs9h8CWrNo0w9W9Xl2VmBc23FfjOYS8+RMQ+lvZzlQ99zTyx7tN0VejOax9l1jfb88d1jtFWirsazUZ+3MESLL+POKvOhxBrD+sygbEu04bYKzhe/YVY/hieN6YnzY4z5i/Zy0gdTuWxyom7Lo+2u0BvRPM6ua7TnD/CI0abXDuVbeaM+b2GTFivGndXmQ1HPUJTBWqccfU56+UbbXw3uOS+NMWadtmGUDye7bCqibsuj7a7QG+McZqxp5FAf0p4Rv9YGdVt5oz5vowv6arFlzCPtzfsS66uemyOOPC+9/p70nD1pLMaYN2DZ/OgD+utDKuq2RNszOWbZ+jenmbGOkUN9SJURq/6v52qMKmejLm/hF9xejTdca2/eH6y/enaOujxTgrW+em1exdp97GVmLmPMg1ledvUxLWV7nZHjjN7E5oB1jL9n1jTaqo8pGzE4TFZr+16+KA9z+JJWL8bIbuUw7wmej1A9PzPkPrLb1q+KDWvsE5gxHtzX0+7NGHMh7YXnDyl9WM84M9cevYHNI+YyrB+/NXtrUq0fVXWQZGsbFjlz2F1ajBgfO5LHvB9rz88V4pmEKgZGfQ7zEZwZD+43Lz+GT7wnYy4Bm8CyGYgP7RFn5hq19WmmEHOpPoBr4hnaozpAViOu118Od5MWK54Zdk8+8z7EuvaeoVf7Sc8c5vmT7in4tPsx5lLaC4MPavnIHnVmrlH94s8l5lN9BLeMdupgCLfqq2ocR9a6tRHPDTyS0zwf9fw8xSc+czEmvwvGmEO0zYM/qvSR3RKbT1XFXm3r10wl5lR9CNeMNupgCLfqWdX/0XVu7cRzA4/mNc9FPT9PM8b4tGfP74Ix5hBt8+CPKn1k1+zF7skxS2+A1xDzqj6Ca0YbdThkI2YkLsQY0CaHtpvWVjw74Zm85jngGYH12XyyGHPeykt5yjiMMW9G2zz4w0of2p5rcaM5ZuoN8DpibtUHsGfEq4NhNeK2Yrnv+J1DOkRrL56d8GjuaHd2XOY4mH/Iz+E7etezhPnKS2OMmUPbWPjDSh/anmtxozlm6Y3xWmJ+1cevZ8Srw6FyK7b2fXStWzvx7MA9eSP26DjMPGIN+Nn4FO96tvg55t93cXd/xpgbaC92/biK37iGXM6u1c229WUuJ+ZZffyqeDbU4bBnr43qM8pySMO0NuLZgUdymtcQawXrs/Ep3vk8Yi7z8s+7YowxR2mbSP3Alr+wxvTkNluxR11ym8uJeVYfv2rE1YPhiFhLVuUPoy6HNUSLF88P3JvPvI6tZ+NTxH3mbV/KnX0ZYz6ctpmUD2wtQzn/VjHK0bgt0Sebt2BuIOZbffzYiFEHxp5YR5WnlsGoyyEN09qIZyo8ks+8hrXn4hP1s2mMeSvUx3btA8xG3FbsSMyaS3vzUmIN1EePjRh1cFSu5evVHX0OWrvOs5Uh5uGsPS+fqp9PY8xbUT+2cV3LthxpczineQSxFuqjx0aMOjwqt/Kp+qPPQ2vXecYyxDycreflU4379nP6mXhdzcfRHmr+wNIHd6/L5tepU+XKFmseRayJ+uCxEaMOj2zEjObi3zCHs4ulbXnGjuYz9xNrxc/HN4nn1M+rMebRtE2KD3L00T2qyjOSO2JanHkcsS7qY8di/erhEWX4rdqyHBd/cwinQE6YxeYN4HWrz8q36OfWGPNo2gZVDnR8fUSVA2Vb+Vu9eSSxNupDx0ZMyAdKruPYnohDruzefDl4Hurz8i36XTDGPJq2SdUDHV0fUeVA2Vb+Vm8eS6yP+tjBqGdVzJZohxzZtflyzjxTn6DfBWPMo2mbFB3m+PqIyFHlutqGbfXmscT6qI8d3KofFc+KnwfDzHq+3lG/C8aYR9M2KT7M0eFulpF3NLc3zWeDtcQHTn30atkZ/TwYZvbz9W76fTDGPJK2OfFBjg52s9yb1xvmexDrBPljxx+/UWueWp5dGtM4+px9gn4fjDGPpG1OfJCjg90M9+b0Zvk+xFrxR46v91jz8O/sypgfHH3WPkG/F8aYR9I2Jz7M0eHurJFvT05vlO9HrJn66I3K7evv7MIYydln7131u2GMeSRtc8rDHH7PEPlG8i4x5u2IdVMfvT1i/WtZdmGMZMaz9276vTDGPJa2QeWhrh70zsj54ncvP+pavXlLYu3Ux++ofhbMCLOfu3fQ74Yx5rG0DSoPdvWwd0aVL8q4HNetzLwtsX7q43dEPwtmDzOfPYg9qapi7zbGkbdujDHPom1QebjDQW+Ga/m4zhvkZxDrqD6Ae/SzYPZy9rmL9tVM/QuOUbmudm1sxhjzctomVQ55M9zKF/XeID+DWEf1ARzVz4I5ytFn7+wz1+v36Hi2PDteY4y5nLZJ0SGPD31H3crjzfHziPVUH8KeeAb8HJij4PlRz9eas5652vfR8Yw4a8zGGHMJbZMqBz2+Pio2VlUXenP8PLDm6kPYM5sac4h4hurzBuuzxmbz00Qu1Vcdy1kjZ3ZpjDHPpG1UfMijQ99Zsbkqs3vzgXitzZ3gOePD153PHfeH3yEfCM+K/E8B95iXxhjzZ2PgAyAfCGfoTccYcwevPuRw//FXHQyP+Mp76oH7e+LYjDEvoG0G9fBH1zP0hmOM+QZir4O4rofDIz51D+V7NcZ8OW0z4IMfHQRn6k3HGPONxN6nDol7fPL+ibF5jzfmi2kbQD300fVMvdkYY76R2PvUIXHUp++dMT6YRcaYb6NtAPXQR9ez9EZjjPlmcODqHRhVGZtpHgvuoY47zBBjzCfTXvZ68KPrs3pDMcaYv8GeGNYDGF9n+FuAsVff7T6MMSdoLzwd/vgwuMdoq8xujDHGFOoe+Y77JsasDpPvdi/GmBO0F54OhXxI3KM3DmOM2U9v73yXPTXGCfkwmdXGmG+gvfT1UEjXe/QGMh/PqTGfT+89j/J32gNirD5QGvOltJeeD4R0QFwzYpWZ1hhjzA7Ufgoz5FGoMcZfHyaN+VJ+bAh5UKyHx57eNIwxZg6xn+I/3WOfus9ivPEXY+TfxpgvAxsAqw6Pyh9tjDHGnCL20nqYfOL+qsaZVcaYbwUbFlQHx54/2hljjDlF7KVPP6i9wxiNMS8gNgOIQ2I9OPb0RmKMMXPhPflJeyzG48OkMaZL2xT4kEiHxp7eSIwx5vOJvT7kgyQOkzBDjTHfzrIp5EERv9f0JmKMMZ9N7PP1IInDZIYYY8wf6gGSfyuXeGOMMR9L7PM+TBpjhsDhsG0QdGDkAyTrjcQYYz6f2OvVYTL0d8AY84PYFNgfh0Y6RLKtzhhjzMfD3wc2q40x5g8/Ngg+MNIBUrm0McYY89F4vzfGDLNsGHlYrAdIpTcYY4wxxhgj/5E3/q65xBtjjDHGmO+GD5I4KPLBUemDpDHGGGOMWcCBEqoDJOvDpDHGGGOM+cXogXKJMcYYY4wxBvBhklWHyWxijDHGGGPMT+pBcuaBknPDrDLGGGOMMZ+EOvgpM3wI1T7MamOMMcYY8yngkPfr4Jf/yeSPsoOcaWuMMcYYY96AenCsnvnH3sYYY4wx5ouoB0lY/9PKDDfGGGOMMeb3P47mg2OV/0c6S5kxxhhjjPletg6FfHDsmaHGGGOMMcb08QHS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wxxhhjjDHGGGOMMcYYY4z5dv7xj/8PIlxDkUQqhj8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human rights treati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340768"/>
            <a:ext cx="8371471" cy="380521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6" name="Rectangle 5"/>
          <p:cNvSpPr/>
          <p:nvPr/>
        </p:nvSpPr>
        <p:spPr>
          <a:xfrm>
            <a:off x="467544" y="5445224"/>
            <a:ext cx="7992888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5"/>
              </a:rPr>
              <a:t>http://indicators.ohchr.org/</a:t>
            </a: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>
                <a:solidFill>
                  <a:srgbClr val="C00000"/>
                </a:solidFill>
              </a:rPr>
              <a:t>0-4,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5-9,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10-14</a:t>
            </a:r>
            <a:r>
              <a:rPr lang="en-US" dirty="0"/>
              <a:t>, </a:t>
            </a:r>
            <a:r>
              <a:rPr lang="en-US" b="1" dirty="0">
                <a:solidFill>
                  <a:schemeClr val="bg2"/>
                </a:solidFill>
              </a:rPr>
              <a:t>15-18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US" b="1" dirty="0" err="1"/>
              <a:t>Mapa</a:t>
            </a:r>
            <a:r>
              <a:rPr lang="en-US" b="1" dirty="0"/>
              <a:t> del </a:t>
            </a:r>
            <a:r>
              <a:rPr lang="en-US" b="1" dirty="0" err="1"/>
              <a:t>numero</a:t>
            </a:r>
            <a:r>
              <a:rPr lang="en-US" b="1" dirty="0"/>
              <a:t> de </a:t>
            </a:r>
            <a:r>
              <a:rPr lang="en-US" b="1" dirty="0" err="1"/>
              <a:t>ratificaciones</a:t>
            </a:r>
            <a:r>
              <a:rPr lang="en-US" b="1" dirty="0"/>
              <a:t> de </a:t>
            </a:r>
            <a:r>
              <a:rPr lang="en-US" b="1" dirty="0" err="1"/>
              <a:t>tratados</a:t>
            </a:r>
            <a:r>
              <a:rPr lang="en-US" b="1" dirty="0"/>
              <a:t> </a:t>
            </a:r>
            <a:r>
              <a:rPr lang="en-US" b="1" dirty="0" err="1"/>
              <a:t>internacionales</a:t>
            </a:r>
            <a:r>
              <a:rPr lang="en-US" b="1" dirty="0"/>
              <a:t> de </a:t>
            </a:r>
            <a:r>
              <a:rPr lang="en-US" b="1" dirty="0" err="1"/>
              <a:t>derechos</a:t>
            </a:r>
            <a:r>
              <a:rPr lang="en-US" b="1" dirty="0"/>
              <a:t> </a:t>
            </a:r>
            <a:r>
              <a:rPr lang="en-US" b="1" dirty="0" err="1"/>
              <a:t>humanos</a:t>
            </a:r>
            <a:endParaRPr lang="en-US" b="1" dirty="0"/>
          </a:p>
        </p:txBody>
      </p:sp>
      <p:sp>
        <p:nvSpPr>
          <p:cNvPr id="1734" name="Rectangle 7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inherit"/>
                <a:cs typeface="Arial" pitchFamily="34" charset="0"/>
              </a:rPr>
              <a:t>Status of Ratifications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inherit"/>
                <a:cs typeface="Arial" pitchFamily="34" charset="0"/>
              </a:rPr>
              <a:t>15-18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inherit"/>
                <a:cs typeface="Arial" pitchFamily="34" charset="0"/>
              </a:rPr>
              <a:t>10-14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inherit"/>
                <a:cs typeface="Arial" pitchFamily="34" charset="0"/>
              </a:rPr>
              <a:t>5-9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9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inherit"/>
                <a:cs typeface="Arial" pitchFamily="34" charset="0"/>
              </a:rPr>
              <a:t>0-4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85811D-EDE6-4186-9490-59CE090BA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3"/>
    </mc:Choice>
    <mc:Fallback xmlns="">
      <p:transition spd="slow" advTm="36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a/a7/CEDAW_Participation.svg/400px-CEDAW_Participa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810000" cy="16859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29249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CETFDCM</a:t>
            </a:r>
          </a:p>
        </p:txBody>
      </p:sp>
      <p:pic>
        <p:nvPicPr>
          <p:cNvPr id="1028" name="Picture 4" descr="http://upload.wikimedia.org/wikipedia/commons/thumb/f/f2/Convention_on_the_Rights_of_the_Child.svg/863px-Convention_on_the_Rights_of_the_Child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7065" y="1124744"/>
            <a:ext cx="3506935" cy="1800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64288" y="29969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CDI</a:t>
            </a:r>
          </a:p>
        </p:txBody>
      </p:sp>
      <p:pic>
        <p:nvPicPr>
          <p:cNvPr id="1030" name="Picture 6" descr="http://upload.wikimedia.org/wikipedia/commons/e/e5/ICESCR-memb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780928"/>
            <a:ext cx="3940277" cy="17281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39952" y="458112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PIDESC</a:t>
            </a:r>
          </a:p>
        </p:txBody>
      </p:sp>
      <p:pic>
        <p:nvPicPr>
          <p:cNvPr id="1032" name="Picture 8" descr="http://upload.wikimedia.org/wikipedia/commons/9/9a/Signataires_de_la_Convention_internationale_sur_la_protection_des_droits_de_tous_les_travailleurs_migrants_et_des_membres_de_leur_famil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2"/>
            <a:ext cx="3528392" cy="154754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60212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CIPDTF</a:t>
            </a:r>
          </a:p>
        </p:txBody>
      </p:sp>
      <p:pic>
        <p:nvPicPr>
          <p:cNvPr id="1034" name="Picture 10" descr="http://upload.wikimedia.org/wikipedia/commons/thumb/e/ec/CRPD_members.svg/863px-CRPD_members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221089"/>
            <a:ext cx="3851920" cy="18002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948264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CIDPD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Principales</a:t>
            </a:r>
            <a:r>
              <a:rPr lang="en-US" b="1" dirty="0"/>
              <a:t> </a:t>
            </a:r>
            <a:r>
              <a:rPr lang="en-US" b="1" dirty="0" err="1"/>
              <a:t>tratados</a:t>
            </a:r>
            <a:r>
              <a:rPr lang="en-US" b="1" dirty="0"/>
              <a:t> </a:t>
            </a:r>
            <a:r>
              <a:rPr lang="en-US" b="1" dirty="0" err="1"/>
              <a:t>internacionales</a:t>
            </a:r>
            <a:r>
              <a:rPr lang="en-US" b="1" dirty="0"/>
              <a:t> </a:t>
            </a:r>
            <a:r>
              <a:rPr lang="en-US" b="1" dirty="0" err="1"/>
              <a:t>relacionados</a:t>
            </a:r>
            <a:r>
              <a:rPr lang="en-US" b="1" dirty="0"/>
              <a:t> con el </a:t>
            </a:r>
            <a:r>
              <a:rPr lang="en-US" b="1" dirty="0" err="1"/>
              <a:t>derecho</a:t>
            </a:r>
            <a:r>
              <a:rPr lang="en-US" b="1" dirty="0"/>
              <a:t> a la </a:t>
            </a:r>
            <a:r>
              <a:rPr lang="en-US" b="1" dirty="0" err="1"/>
              <a:t>salud</a:t>
            </a:r>
            <a:r>
              <a:rPr lang="en-US" b="1" dirty="0"/>
              <a:t> : </a:t>
            </a:r>
            <a:r>
              <a:rPr lang="en-US" b="1" dirty="0" err="1"/>
              <a:t>ratificaciones</a:t>
            </a:r>
            <a:r>
              <a:rPr lang="en-US" b="1" dirty="0"/>
              <a:t>.</a:t>
            </a:r>
          </a:p>
        </p:txBody>
      </p:sp>
    </p:spTree>
  </p:cSld>
  <p:clrMapOvr>
    <a:masterClrMapping/>
  </p:clrMapOvr>
  <p:transition advTm="9119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 descr="data:image/png;base64,iVBORw0KGgoAAAANSUhEUgAAApQAAAEsCAYAAAB9viO5AAAAAXNSR0IArs4c6QAAAARnQU1BAACxjwv8YQUAAAAJcEhZcwAADsMAAA7DAcdvqGQAAD7bSURBVHhe7b3hkfQwcmUrN54X64DMWgvWCjkgC/RDfsggvUlO3p7b2QkSZJFVrKpzIk50EUgkQADEh5iZXf0bAAAAAAAAAAAAAAAAAAAAAAAAAAAAAAAAAAAAAAAAAAAAAAAAAAAAAAAAAAAAAAAAAAAAAAAAAAAAAAAAAAAAAAAAAAAAAAAAAAAAAAAAAAAAAAAAAAAAAAAAAAAAAAAAAAAAAAAAAAAAAAAAAAAAAAAAAAAAAAAAAAAAAAAAAAAAAAAAAAAAAAAAAAAAAAAAAAAAAAAAAAAAAAAAAAAAAAAAAAAAAAAAAAAAAAAAAAAAAAAAAAAAAAAAAAAAAMAp/Nd//df/nmmmBQAAAPhMugvQ1WbXl+H9eL+z/vd//+epdn2Ey2ABAAAA7kZ3cdnyf//v//fnWdbnrfJwrS5UPzKH/osaM3JPrOwufWfY9bXl8rL/wH8DAAAAPI16OXG7i1u90I2ej6o8M+YrrL7D7KWti5N7YmetOR9xaw62XCYRAAAAYIvuIiG36kfOXgZr3Miu7azdpe2TPfr+td2yOeB2rK1NXUOZ1QtduZd5+TtR30FmNQAAXEV3+J55kZux9tdZ23Rj7y5I3+rafNQ6n8Nw2RgfyOgdvayrfzYawyvNobwFPu6tsyObAADAUUYHqh+2YXcgu4qp7VQ+qgtVP2PXPof8QxfjFyX8bTdfYU7nW9G9h9yqr/rcdHO1dPhC6li2noWX17pPob6jHJ0hbqYAAADx6GHZta/WC9/Wgd3Fyy6+mkNr6eKlLgTYG3OU0/jW1HWXekf99ue9ZlfwJnRr6GdOPX+y2cPnJwDAbekOuDCr/1DjRpe2DF89QGt5PYSPqBxuFxfmMBa6+lAXBZzX5y+n923xd5Hde87UhZkWPpBuvat+HtXzKdMAALwPOsDWzNAhXZuwHpBe5y5Jkq5+1u6Adj3Wza5/ULkuBHhMn+Mwp/ftqe/VWecgm662zRD4YLp1r2YoAMD96A6tMKsXuvowq/+wFuN1XX1QY2RWD3PoeXRBXLs4yky1SdfW9csT/lVzVOctp/djqO/n7x9m2ILHVTMEvohuH8gMAQB4HfVg8kuWfmfor9gs+sUj9V7e/d5yKzbeRXpZ/e1lYeSdwdtIXRZw3W7u3Jzij+Eb3vFZdHMZZvVHoHfS+SX9faXHV5dkAABnUw+b0QG1Zab7deh5nf8O9LymH5hbbY6Me3YcEbeXLs9eu0vXp9vNQ5jTCl9Itx9mzOa3pBuvXKvXmThyJtZjlsHclG6cXRkA3BR9qP7R6ndnd0h5XfesnFu5Z4wcQfzWWEbj2WumfhkaR3fx+nR9HWROC3ww3brPfNfZ/HZ0Y3X93fz9avlVRl851NvQzYHKvNzLpLf3MgC4CfUDfcSab+mg4PWKqWV+qKhez16n3yO7mCgLI+8d0Hi6i9enqneu5pTAh6H1rd+kymWG35I61lDvcSd9fDn02+FjrGMemU3bdXAzDADOoPvIqjVuaWh43SjmDEZ5u779b/09souJsjui8XUXsE/R10Hm68OH4mv9Tpeeio9Z73EHfVzVHPqteZdxAnwt8ZF2h0+ow6Yry+a7Ufu1PDXGzZDhoe3lYYYv1Dqv7+o6M/yl+Hi6y9i72b2Pl+Vrwwfi67z1/d6BOr4t/Wx6pt1YHjFff0iNrc9n4rmv6gMAdqAPsTuMOv3jXTPT/+T3351LcNLVd/0r1sfnKkaonddXvb3HjMoz9UvRWPxy9i5q7Fvmq8KHonWu31hWn4b6kVk8RW3rY72jdbzuWnxXF3r7NT1+1D6n9DCeq5ohAPBs4gP0j75aP9Yuviv3+GqNy6H8sBavNqFia7nXC48bxdf6LmZkdvMSNIbuwnZ3fQ478xXhQ/G1rt9bhpyG+ui+6wxZ8DKPGZUr552869g0rphDpysboRxHzTQAcCb+kXUff6gPcCZ2y1GOeF4G1ODx+i293ssqUe79ydp2FOO/a5zKZHb5VNS3X9Dqxe2OjsapdwjzFeED0Rr796RvKkNOo+tHahyu2rhr8aHnxF7N1bIoxqi8Q7Fd/hn39AVwKdqMn7Yh/b3crF7o6sPuo91r5MluWtRXPv4ay1Yej5WKrWVHrbncHMZldH3K7sJ2B7uxhl1MviZM4nN25/nT+rr1e8rQw9S8VfXhMWpT9XbuVj3+VvO1LNA/8LlT3Yyec681Vw7lD7Nxz6SOyc0QuCPdgo025IyZ9mWcMQ5/nzX9452xts/uVhn10+VQWY3z5y33xKu/zhzS6XR9Sb+ovdpufOHoHZaXgz90czVrprgN3Rhlhiwx+XMKte++T1d512K36rba419jvu4yZxpLdS0u1vwV+BhePRZYoS5S3UyPWvOvmUM6RJevmqE/sfn457lDMVt2czCj58guf/CyUR9b7c+y67uzaxvmkE6hy+92F7s72I01zNeCpJsj1/fa2p6TnnPp4Ob42N2sHhIxmpuRyjMT26mxHG2P76n2zSP43lkzw+Fd0MJ1G+cV+mZyc7gLXX3nnvxr9dntQlfv+bccxdec2d30u45UjiWZofq1/utvLwt9/CM93o1cZ9Hll91l7m76ePOVvhK9v8+H6/up7jPV/du//8cvFT/rMpATOSu3cvi7dmb4r359jlzFK2amTeeRNvje+l7Zo+/NLm/V28rIATegW5xuEV/paEx13LKLPduuX6l5nY2fUTn11/X8Xu/91zHoOeIdr6/tMuQnJh//jEd6jqrHZZpL8f66C9yr9fGFOeyvpc5HuLaH1uwulDXXmr9yTbAW73W1fq0u6Or1uxu39Dbunli3a4d41DP2ludYPhZ4Db4Q3ULdwTuPzfW5rHOr5/gbeN2aGf6HLrY6GqP/Dj2fx9aYNRRXrfmqXZsw0z5Mzdtd5p5hHUc1h/v1+Hz4/Izs9lG9QLoe5/twVm8fLoMuqM7js+oXqttjHYee97jVLuo1vlouvRzxTvo+DZePDZ6PFqBbpFd6xzF1av5GdjE1R7XGb9nlGKk2WvsuRiquw9sqp+t51qztMv1hlKe74D3LM9/nm9CcaV/UvTJymefmItm5J+9IjTOH/YPK3Vre5Xu1daxdnfQ6xLuq/Rp7Gl6AHxpht0jP9A5jONuz5/eRfN6my6Pn3B4toxiVK9eMalPNlNOoXXfRe4ZHx/3NaM5C3wt1j6wZ8d0FUnY5VdbVbRnxOfwflMNzquwO1nFJjT3s2iG+o3Vvu1EOJ7E2wbW8W6hn+Mq+r/YO7+Zr3JnbYRdq2/UnvY/OLibTTxHx3UXvbL2fo2Md4fmUs/tbjfJ3o3uPumdmjHbdRdId5fa+Zz1z7M+0G3PYxSLe3a09PKpT+XIIwTFGk+sTPKp/tncZx7vr6+pzWsvd3C67ibbe98jaj569zuv3Em398neWPrZqdv0wo9xd+WhewyXZzanv0L3Tmv6+bneZlFHf5Qp/2q+gmC5PV4aI1+nfozsbm581HKVOaDfx4VrdM3x1/5+or7vs6nKrDPHYqve3prepOZdOHiTydJfCI545ri3UV7Wbw5ERn+luS32vs95xKW8ukmHts1pzKt7L19oj4vnqm6vfXv02ne47XYuHB9DEblkX5Jm+uv9PNuZW+2BUr5gO1XusW/ONVGz8zdSn4mPqLoozqn2mfAo+7rDOW6fHZ5pb4uOsY/f32TLiM+WCcnQXSXern588lrOza4uI59t9f+Hy4a+wNx4GnDGB0b5b3Gf56v7fUa37llpfOdN+2RTGqDzwdj4+9VHLVJ7NTyXydhfFWfUeme5pqF+3zpebzW5NHXPV32+kYjPlv/Zhc3ns3NuP7GIQ8fnG95ifPzyDehiuLUAXG3YL+UzvMIZPMOYxl7rF1zyLfujKPb7WOR5Tx1P18mx+GsrbXRa3VNsrxnUEH89dxrRGHa/Uevu+WNPbZuqf3N2lcUu17fpCxHv78+3D89ma+LserBz4x9UHt7X2FW9X2/rzbFxQY+sYPWZpcBGRv7s0jnzGmD4ZzZ/WWuvujspd5cm0C8tzc1Hc40zfiLhPfa+yizlizRl/8ziAO+CLc0fvPLY7q3XNZd5N19Zzxt9Rn6rT76VxwWPX4s5GfXWXx85njeuVXDH/yln3SOdW3NrYlrrmorjlnvEh4r/Ut+OuxdS6PXqeMD/7hfoMN0AL1S3mGSr/0X6uHNunGnOWy3spM2ujdZ8Z02zcGaiv7hLpPms8r+bM99Tcdvuhcyt+bWxLXXNhHLnVFyL26tvJT2+hfk96ruV79PbZDbwTvoBht8hHrHmVuysPa3vFduXYG/OVy3opa2s2Um0yxT8vAy9GY5LfeqGcYXYufD67fVDdilOuTP+Lpby5OFaVo8uPiOtufYNe789drrCr93ZLYngf6uLF37XF3qPa1xxeLutYZvSc+NuYn5jTZ7BnLXz91Fa/nVH5s1D/rx7HHdkzH5q/bi9U98R57u55ZMQFXtb1gYj/sn4/a9TvSs+d2eTPtwxvzGhx83F59s01o+dQe5WpPPDfa3jbUPlqf172zcY85NRdzpE5Xxuf8sXfZ74HzLFnTbSGdf2l6rZiOrOLli6+2vWF+Cl2e17O1Nc8+Wmt0rXNqh9mc8GHog0lfZN5mW+iMJv/tM/HU1DONX1M32Sdh5yySzg6z6PxqazGZTW8GXU9XdWtxcgam+l/4fVdjnCtDvET1DeQn8UvVL5Wv2aG/UH13ThkhsK3UzeDP8dv30TaSKqrbc9GfYysY/s2Yw5yqi7h6Dyrjdq7NU5ml3AhPtc+9yo7gtqP1tPrR3r8COVxuzy1DPFTjP2dn8NTWPvOMmSJyZ8AY+pG0uaqZvildP1qTD7GbzTmIKfpMq6eZ61pdgcXoTnWfHcugTvp2npZ/O3WXXpbb+fUcj1Xu/yI76z2dm79y9n6llT/zDHBG+MbyjeOfrtLgyfQ9S3rhv8mu/mQOXWnEPm6/s/yijHDXzTPozXIsMMov8zi1f3jsd5GeFvFepnX1TLEd1X7PD+DpzD7DT17XPBmaPNWs/oWdONzu43/zcac5NTtpra9en61htkdXITmuZv/DDmMciu/fmd1u4dqTEX1nTWX8nXliO9k7OP8BJ7Gnm9H32A2BVg/rDPktnRjDrvN/83W+cnpW6XGxu8u99nuGSMcQ3Psa+plGXYIz+v59LvWyaXxALXprHlGdm0R76j2bG7/pzL7rWh8rxon3Aht2JEZdnu6scvuI8B/2s1XTukfVN/lucqZccE+fE7d0fxns0Mor/Kor86lwQSKr2OVa/Vr7T5VzYfbxeF91Drlll/2fP58CrN7ZG1c9R3gw9GCf8rC+3vod/cR4Lp1L7x6LtW3xhHm0GAnPodhnVeV+dyH2Xw3nrc+e7nTxYz0sWq8tcwdtfsU9X7u//l///vHKO/a4z2saxjm5/E0os9ubHJmbK8YNzyJrcV/Z/Ruej/91savHwOO1Rw6r55DraebQ4MJfN50oehUbDf/S6IDKJ/6kF2Zymc92nZvP3ezvresF8eRXdsub+0Xn2tdD5mf1kJXdgaRsxtTeEV/8CZow8ks/ii69/OysPsw8K+ar5zGhVfNn8bi/eu3ynOIsILmqrtYZMjq9+JxI2p76Xk6Z2JGvqrtK9W81rU8qvJ1OaOsG8O363NW7eIfscvtZTI/w9OInD4O7ztD4Nv4psUffVgq18dQPxD8reYrzCkcHi6vtI4RxmiuwnphyJDVNfb23kaoXDnDLk/nntjOve33ju9uavyhr+VVvvNcXeHWfGhturozrf3E7/wcT6G+g/rLavg0WOCe0Zxovvwjwb9qnuo83nHu6hihJ+apXhKk6sNujl1vI1T2yAXkSJtQ7TSGmTweO9vmLmq8vpbP8A5zdKe1mhnH1WP1+Yi/+Tmeir/DVX3Ak9HGkVkMO4m508eB29Z918U82zqmMJcXVtias1ofjuY+myx4/CMXj0faqW+//Kzpsd6my3+2dSyyi+30Nt17XOmecZ6p3vff/v0/FvX8yvF05Z1XjtHnQL/zszwNz59FAKAPTvqHib2ap7vMV4wjl5OD7gJiLqXP+Zr6R97/oVfbWT3f0fbdBWiPR/ueVfm7vkPVr+l5wi7P1Xr/1frOW862jXrfZ+6Rfh9xb39XjW+Zk0R9eNlZRM4r8gK8NfowRtYPFq+1W4Mtcym5TJ6Mz7Hm1H9Xory7YOz5B97b7amrKs4vPY/ofYddn7N6nq6vvZ6V5yr1rt1cuIrzS+FaW4+tetvOLt/IrTZHcoZH2mwZOfNzvOQ8jFxn5gP4SPSh6AN0/YPF64y5zuX4oa5FFv8h6pRjKxaO4XPr86vn0UXCrWtenYkJ13JGWR3L2Xr/3RhG+tj896frcxX6fMjuYig9zu1iZ/Qcvj5r4/Kyapdjy0fbd0au/Cx/zsRaDgBPQh/4J+gHzZp748/WxzxjLtUPKl/LmaHwAHVOZXeB6PQ2vlbVGuPP+h2u/SPf9X+V0Z/GuuWzx3ZHfZ10WXulPp6ZcUV9t7aP6H139bMuY89vVc9y+Ygf4IwcAF+Hf4Rh/Wjfxfoe3bt4+SjmbLs+R/1GeS5Ly1pbqZhsAjvQ3IV+GaiXhD1G+26dXPXjsXru/oF3uz7lbNweI5ePfc0z+303fe41F2FdzzursV/lKP9Mvz/zmd+typYP+R/4bwB4IvogP814L3ctpqs7064flclcjiE1vsshswnsxOewuyjs0XOFvva+drXc66qzcdLjujHO2uWcUW26nJ/saJ40H90F7m5qrNXuvY7Y5ZZdvIz6/Fx/6MoA4AVsfcDf4JVzoNzxV3YxuRx/GNWpXDmrSxAcwuexuzBsqbZ1jTs9xmO7cndvTPzuxrpmtHE99x6P9P1O+hzpuZsHGfXdJe4d3Hq3R13Lv8xbQfFdHQC8gKsPibt79vtHPqlnr9NvL6tqXfS7o9ZvxcM+NJ/1ArGm2tQ1Hq3zyK693Kp3Feu55dr4qzXvHrt8bjeOdzHGX9/Vn0dGXHdhu5tao2r3Tme4ljvq8tP8wcfU1QPAk4kPsfuAv8l6MMkudmTXZuvZy9fMpYInE3PfXSRG1nVzR/H+e2Y/+L7ZUm2UP1/rzz/EMqt/iLIu7x67vCLq9P7v6NH5WeakucDdyTPWfo9r/S3z1RDlqhvFAMATWfuQv1EdUvpd6zu9jZf5cy1XG9djZC4TvACtQXeZGDnTRjGz1r0zq+fIV/pB5Wtj6nLOqhzZ3S+8D5+XtbF0ca/Sx9W9+5pq113iXu0j73XErf5Ul9vmD1v1QnEzsQDwAPGRdR/zN+sH0Nr81Di3iw9VX+de5V4PryXWobtQrKn16+qkr6/itQe6f+S1RxTjf7eMuCVvQ5RrPIrRb9nl3FJtl04Mldf5cEd9zrS9Wo2hG99elcuta3+lXf/dOK9yq7+oz20zRDnWYqNuJhcAnIA+SvyXflCNymfnTbEyp/3XvHs53IdYl+5isaXW2u3qs5sFj+3+4e/2lJfVOpnph2zFRH3Xz5qjvlXuc1Hd6m8mx5Vuje8R9W6+/ld55XvMuNb/MgcTeI74Xc0wAHgW8eH5x4y/Dzs/oKTHrqn4nOpfeL4sgovxOZ+1u1TILk7P2eUPHuOxWb2gtku5/cMfjvZWtcZk6odY62PkqO8or/Pg7snf2eU80+ijG89ZRn6/+F2l5qsbwzMc9a/y3C4to7Zyqz0AXMDaR/mN1oNKz0fmKdrkNMMNWNaj+Yd1TV9/6ReLTL2g+nz8QWWq98tJlydQbLXuL3+uRn2mOw0fS+ds/4qvc6H5qHn8ectRXtf71+8tvW3X75nWvqvdXp1VObp+n6G/R2dukVUUu5Y7QwHgWXQf5bfqh5Hs4maN9jnNcBOWNWn+kd2j749MOyRidAnRs8r8gqL6iupGdvsuVH2mOZ1R37V8bQwao/T5UNuq5x4ZcT6/Vc+zN+9s7NVqLHJrn7pdvmep/jWW3Aq7UNvODAGAVxEfYv3wv9Wz5sIPuTCnGl5MXZdlbZp/jLf8abvBKC7KuovOKKfqvJ2Xhb7v/Hem+IXqOjNkFY/3fV/HoOds9ovaNp71Xnr2+lFZp3K5USa7Nms+0vYZ+vjuNM5uTPE3t8AhPF8WAcBd0IeOj+kHHYfdPVnWxS6Ffkmcce/aKr5ro/LRxSfDFlRW7fbdWrn0fVvt4qt74vVO+Sq/iPJRLi+frZce5/Gj8s6ZmG92a168vv7O5T9M5JBZBACvxj90PC6H23uwrJFdDv2yuOXe9Y14vyRm8R+izmMV723it/ZZ3XMeF3i5q3ZnG7l93P4ebtTlEH94ZFyzbRUXfzs9rivHv8b8jNZvNH8qXxb+ATz3GfkA4ES6jx+35WB7P5Z1ysuhfs9Y11ftf/IMiLrRZarS5dNvldf9J2usx12tj0P6JXLt/RXf5Z1xq63y17ha3sXgXzVPWrtaLkdtzsDzn5kXAE6gHgC4rQ5JmVMJN2ZZJ78g2oVxy26NZ9Y9YmQWrRJxa/9pXlj3YFb/UOOeofrs3LpQR12Xc1b1M1vudWsx+E99nnLJFtbKa/usOgXPf3ZuADiBegjg2JgrN6cQJtB8vWLeftZLF8RyaVzz6Hj3ttMYR+283s3qX/Xd3r1K76/+DnN4LWeNVX115bWsOmqL/5ybXKpfrJX/mct/kNUPo9zqJ4sB4E78OQRwqA4zDrTHeeYcLn35JdEujSOvGF/kHJkhf+hi3RrT7durXOtPYxvhbTV213PNWNvV37XeHZV/u5qzXLJ/fkcDFCsXMkeG7OZXPhtTVgPA3agfLI7VXOXUwZuwrFleEvV7pGKWuAcY5VC5/+8Ns2qI2mztQY+7QuWvdrGh6nN4v9hqv1XveuxIxY3aqBx/W+fIn3Mpf+GxniOrp1COM3IBwJPpPlz8q+Yppw3eCF+35XdzgZQZ9kMXs+XWnvHYLFplNt7j6hi8rJbP2rX3sk5vX+3iq2uxszlC5Qn/53/+55d78nyrPn9hbrlfqK62y+opuhxHcwHACxh9wPgvddDllMGbonWcWcuI6fbCmt5mpo8z8ffy30JlXu5l/h7uqG6tzZnWfjTePf0rNi6Q//3f//nHKPd4XTa97FvVXOeWGdKtx0w70bWXe/IAwItZ+5hx/lCFe6N19LWsv2W3D9bs2njuM/DxyayaoraLv3XM1bUY5erqztL7ONqf2uiiGHaXSlnbf6sxb8vGmaBbm1F7xVa9rdrLbAoAd6f7mPGfcqB9Dr7Pta719yPWHPGcXZ+GxiqzeJVRGz37mKtr9Vttz1B9PNJXbVsvlf6sC6X//kZjzsLcKpv4Oo3aqrz20T3rt8wUAPAO+MerD/zb5SD7HLb29aP7vrZ/h70TY1x775n6rvxMH+mjG79fHnVp1G8v++bLpBvzl9tlFc11F69y5eusddkUAN4d/8i/UQ61z2F2Lz+y37u26jeHcUs0xm7ctbxzJuYRZ8cxsmtbL5SdXCb/ZcxhbpdNulit4YzZBAA+kfjIu0Pmk+Vw+xz27N9H93rXXnvJzaFNc7TdFsrbjdfLttwbv8dHcq+9i18q9dvLuFT+NuYxt82QLkZroHXwZ9UvgQDw+fgB4NYD5xPUu+WrX8Yz+vhE9s7bkX16pI3bta9l8SxzqC2Kqe2y+mHiwqScUv2oz1m9/dkeHU9X7kaMLpFerrJa/s1qfXPr7EJtlUdlSyUAfBc6DPxgcVVXnYm5ixpnvjJ8ALP7Tmsvu5g9KsdWvqjLof5h1E453WzSMoqJsrgwxd+13KH3v+Xe+Bn35Nwz7rW4mfbfpOYqzC00zSNtAeDDiIPAD5aurFP1HuNldzLGtrwsfASze+2KPamcM7kjRubQf1hr73WeI1TbcBQT+oVSfzsV39W5MzFHnOlfMXvGsBa7N9c3GPOxbMydaC6PtgeAD0OHqw4FPe/1aLu9Rj8+Zn/ujLrlReEjWFtrubUnjno0r9rtGf+ecld91TJ/rnZtqlv1Rz2739n4iFPs3j4+Sc3D8nEBADyCH6pZdOhSWdvE85E8odp5e+XLIS5jzJ/Lb1dt1C7D4AOo61vdqn/ER3PPtD/Sh7eJ32vPa47ilMPt4va6lWdvX4/E72n3SWoOwvzEAACO44eqP+9VB5O3n83lbTWGzqjbIuI8bxbDB+BrW/dNrbvCO/ZR4zUXR8bqbT1H/M0lWFD5o3o/1S5+zT1tutij/Vb1Pzmo/1vWu6r3zqUFAHgMHXw6WM48CNdyRZ36PBPv84r88Fy0T+q+0fOzfEafe/vwufDfZ6mcuRQ/nNHPWePdm2Ot30fGFJfIcPR8R+Ndc0kBAB6jHqA6YGr5I3Z51M8VeH9X9gPXEms32ju17Bk+o98jfWieZBfzqJE3l2XhzL725lH8o2MYtVd5ra/lXlcvjrpMRoz+ev0d1Dvkkk5zpA0AfAl+2Plh4eWPOurjCuq4r+4PzifWbE1f32f5jH6P9BFtctoWrhhn5Kz9BCrv2sy6t/0ZfUrlcrdiap1fJuvF0uNr21cb48llBAA4jzhcdOD5QXPWIeh5PP8VRP5Rf1f3DY8Ta6T/yyaddX2f5TP6PNpHtMvpO+2b7fR+nChXv/qt5y33xnblZ6rxeF9eVtUl0i+TqtOzyvz5VWpsuXTTHGkDAF+MDj0/PFT2qJFHZurL8DF7f/r9jDHAfmJdukukq7WNv/r9DJ/R19E+ol1O4cJVY428Mrv6hcr9b5dHKldXN3Jv/FE1tmoX645iZto+Q71HrA8AwKXUA+fsg/BZh5nG3fX3rDHAPLEm3eWxs+6nWnaFd+8j2uZULlwx3sjpZld/UF2Nr7n82d2qW6u/Qu9zq+9R/bPHPDLGsSwSAMDV+MGZRT//MNTD6YjPPNBqX3qPZ44B5og16S6U3R5yfU27+rO8On/4aB/RPqfz5zs+W+X1vkSUySz6hdevqdjat1yru0KNy3+7NdafR2WvMMaxLESi8ecjAMC56JDpDpoo6w6qWUd5n0Xt/9XjgX8R63D0Qvl//t//Lmo9u7gzVP6r+ng0b7TP6Vy4cpzqy/+qP69/BOXznFLlz3DUZy0fxdSyZ6tx5rQuaFy1HADgdLpDKNBBdNRXH2C1/1ePB/65BvUyeeRC+cyLZVf+qGfkjRw5rQtXjlW5vY9aLnM4u/F8r7SOQc/+txunyru6Z6i+czoXNJZaDgBwGd1hFOhA2uvVB5jGW81quCGxPt1FMuz2UDXi6oVSzubYo8bmdnXeZtaj7dzIkVP7wxl5q6P3HJXlUA7hffnvZ+p9agyux3aeHTdr5Mpp/EH5uzoAgEtYO3COHHpXHmB+SNaxqSxDW1S/FQfnEvPdXSh9/daM2O4yKaN+T741I8+//ft//LHr40i/e+P/GPzjb+TJ6V14OO+Kek93LS6HtJut/Ffr/fpYpMeOrHE1h/Q6j1/T27s5fb9YqwOAAXw41xHz2h1sWz6yHqO2WmdZy7xv1W8xGwfHiTmul8mzL5RyT85qtA27y6Tb9aG2tbxTsXuM//8PR+Y0L/Pc9XeFa31FXQ5pN13eKHvGu6mfNbt2VY/1tiqret0oTuVhTtUUe+MBwDjy0cE6MZ/1gNvyyMEn1X4tR1fn7T1HjfWyWgfno/nu1FptGbHdBbLzSO6wuzx2ruWe6Xurfo/LuJMz82456svHc5SaO56vfDflz+7/nAlH+1c7td3K4fHeJsyhAMCz8Y8yi+AgMYf14Jtxz9x3fTyydtFWKpdU/RIIT0Hr8IiRo7s8jpztc9kLzaVxy638US+7ulp21MiV07xwZu6Ro3eqY3kE5VPO+Fv7PMuZcWssXfuRXbzyeJ2XZXc//eUjALwaPsrHifnzA3GPs3Pf9XHGukWOTtV5TPyG64g5rmu8x2jfXRzX1NqO+o7y7rI44yhnp49DdnFHjFw5xT+c3Ue1y92N40yuep89447YmXEobi1WdYrLLn5QeVcHAC8gPkZ9tFkEB9A8HnFm7rv8s2t2ZG2jjav+wgyBE9EcP2Lk6C6NM3r/WuewuyjO6jlnPdJmxuVdCmf3FflkV5fdXsZV75Ppp1kbh3KOnrvy+Jupf/A2Xf1ezsgB8PXEh8THdA5+yO1xtAYqH+Xt2pyB8nZ9q0wxcB51ro8YOboL44w/69pcDo945H3OmIPO5b0aHukv2rpdTKj67PIy1saw10fGq/cd5Z0pU3mYaX/w+K4eAOAj0CHoB+OsaruVQ/XZ5SG8H89Vy9ccxS+J/oH/hm1ivrr13mPk6C6Lsy5r1lwO93r0Xc6Yg5HLuxX29hfxspb7sxt12d2lrI1hj3q/THuIbiyj8anc/9bfmfYHlXd1ezkzFwDA6fghpYPzqJ5L+eJvdnUYz5lFLXvqu99b7eGfxDzVtd9r5OguirMua9VcEPd69F3OmIORkXt5v4L3udb/3rooC7Obp7A2xhnPHO9oTroylXu9l4WZ9lRqf1kMAHBPdCDq4NprtPV/8FWW6eFGaK3zcRda20eMHH5B3Osy9uaCuNej73LGHFQjp/Iu79dQYzo9Z2eNz9RPZWacI88ccx2H5kS/vW6kx6l9pj+NOpYr+gAAOB0divUQmzHa6B98PWfa2/NOYz2bPe8esW7dAzNGu3pJ3GO07y6Ie31k/F35I9acyzs2PNJ3tB3lfSZH3uGKsSun5/dn73+kx3mO7OIUah9ZDADwPvgB2dkdpPoHf8bs5hbcbTzPZPbdI6673GkfzNrlmXUZa3M53OuRcYfR7mjbNWvO5T0Lj/bd5XwFe99B753NT0N5PXf8Vp91HCM91ttnyoe5IicAwK2IAy4c/cOvQ7ZTbTPVy7nbeJ7FnneO2NFa77XLI7t4t7sg7jFydHtyy6Pttuzy/ryrcaR/5am5Xs3su7xi3JqvbjydNVbPZ43d852VEwDgduiQqxcCP2BdxctMcwvuNp47EXPja1zVenZ1s3qO+NtdBh818nb7csZH2q6pvPF3ZC7Dz+Viy9rujsy8yyveQXPXjUcqxmP9t54z5UMor5tVsAFzBfCG/Drs8h9uWQ/gsw/cs7jbeO5GzI9f/vR7rWzGaDfKVy+EUm3WYjojXvtvj0fbzejv0tXpr9agxrjKsyzYzdl6l/AV76JxjcZXy+O5axO/M+VDKP/IDAMA+Dy6Q0+H7NmH7ZnccUx3wtfT9QugXwi37HJUo27rUuh5atxIbz/jkTazbuVWfTd2lclcqregvkvnFe80k1Pz6Wo8dYxVj810D6H+OzPkpdxlHADw4cRhUw9cHbZnHkQcatcTc6xLXtUvgN3vzq36UPlHl8mq4tfituo798bPOjsWxVVzaXbxSNsziTF07+qePc7Zd1ecYv3Zx+ZjreXxd0l2Aup7ZIYBAHw2ceB1h25WP4zy63B1M2STPbHfis+rX/hGcy/9gujtRnWdns/30VGP5Hm473/gOfbkU2z8zeWYpraJ5yN5rkDvNfLscc6+u+JqrMpGY/W62vYoyqP81TP7AgC4PTr4zjpsdZi6XfkSDKdS59jXtRr1owtiV96pfvS762ePyrc318N9P3ihlLkMQzx2ts0rifGN3jlDTmN2PhTXxUZZN9auLJscpo5BzyqrzwAAX4EffkcPQG+vQ9utF5FstrTLnwveRnU1BsbEXNV/QDs1v74m/uxlI2ts18+s3n5PLo2lq5vWLpR78yle5jL82cdh1zbDb0k3Znn22GfzRdwoVnU+xu45wx+i5lHuzgwBAPh8fg4++9/DZdUUEa9D2w9vXTT84iGj3GPcriy7gglivup6dNY5lnWd/FllXVzXx6xqr9y1vtPj6u9Rjlo3225LtduTI+JyyW5L9y56xww5hdl8M30r5qrxdvlU1pkhMIA5Avgwfg6/lUvlT0whyuo/OLpkqN4vH3uMtsoD88Sc+T+meq7r1JVVR2vizzXPXpVTv2t9tcb8PAdWJlWn37/KpdXv9Ui7aJPLdVvqe2nM8fcV41e/W31H/RXzvNa36jzGf38qR9/v0+cF4OtZPvK8UG6peP8HRwd4qMuGLh6PqP5gnro2W8+d3fqpzP92bWf19mu5ok6O6hZK3eKovNjlnnU0ts6Iy2W6Nf4+ej+Vv+Id1O9W37Nxe9jK531WM+SrYR4AvhA/CNf+MfH6zqj3i8gjqr9lgDBFXR/Nocr998io79ai/u3azti1HeXb6ifqj47lkbZV5VrLF3W5TLfH3yeLfvbWM99DY1C/a32fPa6t/oTiwndc61fBHAF8AX5AZlF7aHZGvV9EHlF9xd8cBmxQ18fnUHp9Z8R0a1H/dm1n7NpGWWeNG7knVu7tY9afvPafkMZzLtHb4GP+eacXvMur+t7qS+OSWut3Xe8rYT4AvhQ/JLNoIZ790Oz0tqFfSvbq/cXvHAZs4PNf10XPIyNmtBb1b9d+pOJH7fbmq0b7Izke7Xfom18mO3yuznyn2VwR98y53OpL45E+N2GGQVLnhHkC+HLiANDBOWPE+8Vk1toPh89+RnPoZdWoH62H/la7PK5iRvEzOWY9kuvM/sOaL55zSW5FjGvP2Py9XvFOGq/M4kuY6cfr4rfmZavdO/Jp7wMAN0AH5x79kA3rZaVz1E/N5eYQwdDc1PnzOXWjbrQeMlP/sJWvK3dnYmbVGLu6Nc8aQ5cnynKqboXmKh83Ufwr38fHcNU4Iq+vXe1n1LfKuzr4J3VumCuALyYOAP/Hco/RtrusdEZs19eo7L//+z9/2uRQwfB5q787fQ3CTDMkYpTTc9eyzq24mTwR43Yxax5t53btoyyn6Hbone80Rh9TN64ou3J+1a/34f2c3R8AwNfSHbazRtt6cRwZsdLb+7OXx4VSxnMOFwzNn5tVv1irGxHxdU1q2ci1uKjTfqjlbrd/PM7bVv/nf/7nx63YXyajPqIsp+e23G2MdR7r+K6a58ghu/xn9PHtMIcA8IvuwJ012nb/8Et/9jbdbzfK64UyzCFD4aq50bx7/vjdrVm1i4uy0V6pdZ0eE7+7/LPlKvupC6y+GjE5BbdF75KPt2GZX5tHH6PXeUxW/6G2H6G4kRm2i6PtAAC+gjgk64G+x2jv/+j7P/Zdbi+L36MYLpT3Q2vQrVlVMVo7WffKI9bcte9qF6tyf65G/TIBN8ffL4tuQ51jH+Na3RG6fPr7aG4AAGioB+9eo/3oH/ouPqx1XWyU+WVSZTlseDHdmnVGXOj7wvfJo47GMTu+cCs26vO1b0+M9Y7j1ZjqXHu516lc1OcO5fA8ylWfswkAAJxBd/geMXI8+o+9xtJZ43L48ELqGq1Z94Q/P6r68D3ie6Urr67FKX++9u2563h9TPG7m2Pp5dlkiGJqW88xKl8SHER58xEA4HvpDtlZdZi63T/0XdtQbfy3l20Zcfka8CK0Vsta/Pt//BjPdR90v89S4+hcq3NHcVGer/tW3HncGlud83j2On8e4XFhzVXL3SjPNJvUWM+dRfBhsL4Ak/iBGHYH7ppdO89X60bOxlWjXb4KvAhf63qhDEeXv678qJGv2x/hWl21i42yfNW3485jj7FpfKN5ry4NG6Kua1NzVj1WebZcOkxG5QAAH009+JbfzQVAdgewuyf2CtV3vg48gTrfP2tg+8iNutEFsCs/YuTq9ke4VtdZ4+M5X/Utufv4Nb7ROkX5zDuM2m9Zc6u/kRn2w1odAMDXsByCzSUg9IOyO4jDrfor9fHJfC14Isu8N/tHRv3oEtiVHzFydXskXKvr9Pj4na8JT2C0VlqHtfUYtd3Sc8bvtT46ahs9q8zrAAA+kuWgay4Arh+O3WEcrtVdaR2Xnt18VbiIn3lu9o4bMfUC6M+PGvlGeyDUHplR8fE3XxOeSLdeWscMaenabVnz+rN+e1llVO/l3k81w9+aT3kPAHiA5SBo/vF3I8YPX/12R+VXGH25XXkXn68MF7DMb7N33Ijxy59fBs9Q6xz6+td90NVVFZuvB0/A53y0Tl6v3xXVde2rXR61VZ2r+iXQ8HpH5bVPr6u/AQDekuUQa/7xl1FfD0P/recad5Xq0/vryjqjPl8bTmaZ27JvpJ7r5c+fHzXyaY31e+RWjOrz1eDJaO5Ha6T1WVujUdtql8PbjurdLP6Fl9f4UZ368/oZjrQBALiEnwOpuQzoYHVr3Vrsle4dg2JG5nTAQZY5LHtIlz391rN+n6X6kN36V7s4tc9XghegNejWR2ukv6HaLI2TUdvqWjv9rjEjIs7N4j/lUnXqz+1i9/JIWwCAQyyHjl0EugNuTR1cXd2znBnDTH2Y0wIHWOavXCi7y19X/qiRV+tY13ZkjY3nfBV4IVqHtbWMOo+Lv0J1Iz1HNlmYjRM1vpphv+J87Mo/ssaHmXKao+0AAHbxc9i8+YXyTJf5gMPE/HUXPrlVf9Sj+9DbxO98DbgJozU9ulbRzs3iH7w8/qqvrdhKLVdsWN9lZBerHJl2iiNtAACm0WH1c9jsuFCqjexi3tl4p5wmOEDMn1/y/NkvgWcaubu1nFFjzOFfyjP7+hS6tb1qDn199NvLzqDmre8mt+rCTDlEcTOxAACHiAOmHlD+PHI27t3VIRzmlMEOfP504auXwDON/N06zqqx5vDhZmh9fL2y6lTqPtDzVf0Fyu/7Ue9Yy9zRmJTPzSoAgGuIg6Y7qEbujf8UOZD3o3/IRnaXwkeMnN3azagx5dDhpmidqll9CjXn2X2M8kVZty9rmatcyufP7tKBMSp/BXcZBwA8iA6W7rDq3BP7SXLo7SfmrLv4hWt1R31kb0Zb1vi98PXu1u+ua7o2riiv+9Kf11RO5ZdL4oaZmGfw6v4B4GTio+4OKXcm5lPl0DtGzNvo8teVjeJnjfbd+s0YbXPYcHO0V+p6d+VeFmaKl7E2Bo3Rx67f3bPKwkyxC7U92h4A4A9xoNSDqjoT88ly6O4n5qy7+IW1Ts/xd63dltG2W78t1W8OHd4ArVl1tLZhNj2FrZx7+lRs6OMevUeNCzPVLrztI3nO4tX9A8AJxIfsh1fnTMwnyiF3nJi77uIXRp2s5f48o+fq1nDLaJdDhjfH98Jevf1srojrWKur1Jzak/orM3xB9Y/uX89df8dfAIBdxOGhw2nkTMwnysF6nJi77gK45Z52dV/Gcy3bMuJzyPDBaG+MXItZEvyD+K195+Vnotxbe9Rj1CarfjEqF6Pc+fPrecVcMP/w1sQG9gOsGvVSzzWmOhNzd+MdcopgBzFv9fI34552a/sr6mRX70ZMDhu+FN8vWfQLrx/FnMlsf1Hn+7hr47+38LZ72p3Jq/oFgJOIj9j/kR2pA0e/R/Ue967G+HN64AAxf91FcMs97db2mOrWYmTE5LDhi4l9UPeCyl6xR2b69PG5Wb2bM3K8K9/4zgCXEB9T94/tSD949Kz/U45H/8853sXlXeAhYg67S+CW3m4rx9Yei/qtmFBxOXSAH165L/b2feY+Xst1Vh9341PfC+DpxMfU/WM7UvHxd/kQ7TL5zhfK5V3gYWIeu0vgltpP1S6uWz+pes9Rn2t5Dh3gMHVvPbKvHm0vzsgBALCLOHj0D/Ksy2FVLpO6UB7J90o5eM8j5rJeAvfq+0f7qerr56rOY7bic+gL8SyzqGWrHr6Humf82VVd/B0R9d2+BAB4G3SQ7XE59JpLZRh1smt7J5f3gFOIuewuiXsc7RntJzmK8b9bRlwO/Rej8iDqZBbBlxN7Qfup7jE5s2c8z1YsAMAt0UE263LYNRfJzr25nyWH9rnEXHYXxBm1FrJbL7kWo/KtHDLicvjTRBuNOYvgi9mz17b2jOdif/2FOQF4A/wgm3H5sJvL48iIl12+V7i8A5xCzGW9JO7xjH1R99dMzojJV5hCfWjMWQxfQrfmUdbtrar2TjZr8Vxbsd+M5pI5ArgpfphtuXzIzcVxyz19XC2H0XnEXNZL4h4f2RfRtlN1Nd6N+nyFKSK+jjur4EOJNZZ1z6hsS7Xxth2eL37LrL4NdxrTHecHAP5BfJx+EHb+HHLNhXHLmfzPkoPoPGIu/aK11yP7ItqM2ql8K2/U5ytsErHduLMaPpRuD0WZrHWds/tklG+2/dXonfMRAGCd0aEmfw6V5sK45VbuZ8rBeA4xj/Witde9+yLi19qobitv1OdrDFFfYR3zTHt4X2J9u31zxJn9MurvTvvsTmMBgDdAh9/ocFsOlebCuKXayi7/s1zeAR4m5tEvWkfcsxc8Nn7LGtOVu1GXr/AHb9+NN1xrD++P1r/bO0dVzuziF2t9jdq8irX32MuZuQDgxuhjbw+45sK4xy7vM+UQO4eYR12w9PuIM/thLabWjWKjPMzht0R9N0Z3Kwe8J9ofYbd/ztD7yG6XfrvYsMbegTPGo/e627sBwIXEB++HW3dBPKLnfaYcYOcRc1n3x5ajC1q1rpk/d67FKGcOe0jEdONzZ/LA+7G2f65Qe1J2MTLqc5i34JHx6H3z8WP4xHcCuAQdAj+HQXNBPGLk6g7QK13GD6dwZP20h/bY5amO4qI8h7tJxHaXSHdPPngfYl1He+jVftKe0zx/0jsFn/Y+AJcSH8zPP6jN5fCIkas7QK+UD/9cjq7hVru9ebv4I2sdbeol0j2SE+7P3v32TO+452JMfAsAcIg4PH79o9pcEEfq8Kl2h+fVRr/5SnASR9Zyq82enF3s0XWOdn6BrB7NC/dlz157lTHGu+09vgUAOEQcHr/+UW0ujp3ezo3y7uC8Ug7AaziyljNtImY2t+LUJoe2m2jb7dfwkbxwH7RHZN1Ld1Zjzld5KXcZBwC8GXF4/PqHtbk8Vr1NNeq6A/NKOQCvY+96zsZH3Fas18fvHNIhon23X8OjuaPdo+OC42j+pe+dd/RZe0nzlY8AAOcQB8uvf1ibC2TV21Sjrjssr5KD8Vr2ruee+K3YWn90raNdt1flnrwRe3QccB6xBr43PsVn7S3fx/77WTy7PwB4AvFh//nH1S6O9SIpvY0bdd1BeYXL+OByZtdUe6OrGzlqMyrLIU0Tbbp9Ko/khNcQayXr3vgUn7kfNZf5uDznTwCA/cQh8ucfWLtMxl/pF0tvU/U2YXdwPqpy52vAhcyu4dG11lq6XVwYdTmsKSK+26Nybz54HVt741PUe+ZrX8oz+wKADycOk/oP7HLA5OXRL5H+u7YbGXHdoblX9enmK8ATiPnu1sWdiXG1jl15LZNRl0OaJtp0ezM8kg9ew9q++ETZmwDwVnT/2C4HmV0mR0Zc195VTHdgzqj2OVx4ETNruGed12JHdUf3QbQb7c0MgZuztl8+VfYnALwV9R/beF4OsuYCOVJtPE816rtDc+TPOOAWzKzfnjXeiu3qj+6HaDfakxkCN2drv3yq8d7s08+EdYWPIzb1r39gmwvjrDr8/B9tz90dmJ3LOOBWzKzfbMzeXGoT5nB2obZ1Px7NB88n1sr3xzepfcp+BYBbE4eU/yPbXRT36jk9d3dYuhGzjAFux571q88qq/Uja5scwkMop8xieAN83epe+RbZtwBwa+KAqpe+7oK4x5rT88bf7rCUSxzckq21CyPG40a/11SccmX38OVoP9T98i3yLQDArYlDqrv4PWLN6Xnjb3dYyiUObsvM+rldzJZqpxzZNXw5j+ypT5BvAQBuTRxSfulbDq1yQdyjclS9rjss5RILt2Vm/bryvWqvsB/AOWt/vaN8CwBwa+KQqv8p4tlG3tl/CDg0742vZbems+s8K/sBnLP317vJ9wAAtyQOp2dcJruDcSQH5nsQ6yR97XwtZ615anl2CbBwdJ99gnwPAHBL4nC68kK59+DnsHwffG3j9961ljWP/86uAH5xdK99gnwXAHBL4nC66kIZ+fYc/ByU78ee9e309vV3dgHQ8ujee1f5NgDglsThpMvkclA1F8MjKp/sDkapmBwSvBFbaztjt0fYD7DFGXvv3eS7AIDbEgfUVf/ppP8ORwekzCHBmzFa26OyF2CGs/fdO8i3AQC3JQ6oqy+UXhb64ShzOPCG+Jo+KnsB9nDm3pM6k6pd7LONceSrAwDcizignnWhlH44c0B+Br6mR2UvwF4e3XfRvpqp/+AxXa6rXRsbAMDLiUPq2RfKMOo5ID+DWMfuH8BZ2QtwlKN779E9N+r36Hi2fHS8AACXE4dUXCjPvFRu5eFw/DxiPbt/CEdqD7AP4CjaP93+WvOsPVf7PjqeGc8aMwDAJcQhpcvk2RfKtVwcjp+H1rz7h3BkNgU4ROyhut9k3WtuNn+YyNX1VcfyqJEzuwQAuCdxUJ19mZQ6XDuze/hAWGt4Jtpnfvl65r7z/vQ79Avhoyr/XdA75iMAwD8PhqsulCGHDgA8g1dfcrz/+NtdDI/4yncaofe749gA4AXEYaDLJBdKAIDjxFkn9Vwvh0e86xnq7woAX04cBldeJiWHDgB8I3H2dZfEPd75/NTYOOMBvpg4AK7+Tyclhw0AfCNx9nWXxFnvfnbG+GQWAcC3EQfAMy6UHDQA8M3owjW6MHZlbqa5LXqHOu4wQwDgk4mP/coLJQcKAMC/0JkY1guYP2f4W6CxV9/tPQDgAeKDP+MyGW07sxsAACjUM/Idz02NubtMvtu7AMADxAd/1oUyUwIAwCSjs/NdztQYp/TLZFYDwDcQH70uk1wo7wdzCvD5jL7zKH+nMyDGyoUS4EuJj/7IZTJiOzMtAADsoDtPZYbcim6M8ZfLJMCX4gfCkUtlpgEAgAeI81T/6Z5713NW442/GqP/BoAvQweA210eO3+1AQCAh4iztF4m73i+duPMKgD4VnRgye7iOPJXOwAAeIg4S+9+UXuHMQLAC4jDQPJfeQMAvBY/k+90xmo8XCYBYEgcCnv/H+ZwkAAAfD5x1od+kdRlUmYoAHw7OhR0oVwOiOYS6XKIAAB8NnHO14ukLpMZAgDwT3SBnP1PKBWfzQEA4AOJc57LJABMocthOHOh5CABAPh84qzvLpMh/w4AwC/iUHC5UAIAgPB/H9ysBgD4J35AzFwmpdpkGgAA+FA47wFgGh0YsxfKkAMGAAAAANr/ynu5KDYXSFfxmQYAAAAAvhW/SO65TGZzAAAAAPh2dKGU3QXS5TIJAAAAAH+YvVD+xAAAAAAACL9Mut1lMpsAAAAAAPzGL5Kj/x3l0Qul55ZZBQAAAACfRHfx68zwKbr2YVYDAAAAwKegS169+Ok/rXSXBgd4pC0AAAAAvAH14lj9+a/CAQAAAADWqBdJWf/TygwHAAAAAPj7X0f7xbHq/490fsoAAAAA4HvZuhT6xXFkhgIAAAAAjOECCQAAAAAAAAAAAAAAAAAAAAAAAAAAAAAAAAAAAAAAAAAAAAAAAAAAAAAAAAAAAAAAAAAAAAAAAAAAAAAAAAAAAAAAAAAAAAAAAAAAAAAAAAAAAAAAAAAAAAAAAAAAAAAAAAAAAAAAAAAAAAAAAAAAAAAAAAAAAAAAAAAAAAAAAAAAAAAAAAAAAAAAAAAAAAAAAAAAAAAAAAAAAAAAAAAAAAAAAAAAAAAAAAAAAAAAAAAAAAAAAAAAAAAAAPDt/Nu//f8UfUIQm5GN6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0" name="AutoShape 4" descr="data:image/png;base64,iVBORw0KGgoAAAANSUhEUgAAApQAAAEsCAYAAAB9viO5AAAAAXNSR0IArs4c6QAAAARnQU1BAACxjwv8YQUAAAAJcEhZcwAADsMAAA7DAcdvqGQAADwYSURBVHhe7Z3t0cS4jW6dxmbhBDasjcBR3AQcgX9MHg7I1+QQnEdokCIlSq3uPqfqqZZIAAQ/hJc1M979GwAAAAAAAAAAAAAAAAAAAAAAAAAAAAAAAAAAAAAAAAAAAAAAAAAAAAAAAAAAAAAAAAAAAAAAAAAAAAAAAAAAAAAAAAAAAAAAAAAAAAAAAAAAAAAAAAAAAAAAAAAAAAAAAAAAAAAAAAAAAAAAAAAAAAAAAAAAAAAAAAAAAAAAAAAAAAAAAAAAAAAAAAAAAAAAAAAAAAAAAAAAAAAAAAAAAAAAAAAAAAAAAAAAAAAAAAAAAAAAAAAAAAAAAAAAAADAEv71r3/9Z6VKWAAAAIDvJLoAXa0y9GXoODruqP74459LFY2RlJMFAAAAeBrRxWVPf/vf//fybvLve+1Jvb4kG8dUUt/gbVqasTVFl74VisbaU57sf9FnAAAAgNvwlxNVeHFzF7rW+1FZnBGVKXTnMHppi+xMM7aj8jHPaG8N9pQXEQAAAGCP6CJh2utvafQy6O1ainxHFV3avllH5+/98uGAx9HbG7+HptKdidq1Tds/CT8HU+kGAICrCIvvwovciPx4kV58gtyjC9Kvqrcevk/XMCkfjC+kNUdti/rvxnJ4p0oqH8Em753aUVwAAOAorYKqxTb3BwVZZTbez9pbfUnWP6LQ3xHZ6EUJbRWtV1JZzo8imodpr99L1yZaqzzgG/G57L0b2u77vgU/R1OrhqhKCAAAMM4Wy8jfy1/49gp2ZG+K7L1KaiGRvckuBChWWqOyjB+N33eTzdGe9X1WZSj4EMI9lJrj609xO10/AQAeS1Tgkkr3Cy92jUtbMe8W0Jd2V4SPyGKoIrukkkYm6k+yiwIal65fWd6PRediiuY50pdUwsIXEu23l9YjX59KGACAz8EKWE/FtEnkk+QLpPapcpBC1D+qqECr1FZVhq5Yu10I0DHpGieV5f14/Lwi+TUorl3fYgJfTLTvXsUUAOB5REUrqXRnov6k0v1Cz0b7ov6EtzGV7maM+t64IPYujqYSapfIV6WXJ/QqWyO/bmV5vwY/P51/UjHLqJ1XMYEfIjoHpmICAPA+XgqTXLLsuZhubEvThjP92h4972nPNs3FpG3+Wdvy+yDqY7LLAuorWjtVWeKv4RfmeBfRWiaV7q+gzqnUL5POt9qIvVcOBgCwmpdi0yhQeyrhNkVP+/Q5Ye89acHc8zmS93AeB4jizCq6dH27onVIKssKP0h0HkZU3B9JlK+p1281saUR243Ng4nyjNoA4KHYh6ofrT1HioqU9kXvFnMv9ohSjER+Lrm08plVCf02LI/o4vXt0n0wlWWBLybc94Hvurg/jihXlc5N5+fbr1Ie62FEa2Bt2q5ttU/8tQ0AHoL/QM/Ix8sDOLTfbF7apKhYf33XvvLcUmST2nL7Q7B8oovXt8rm7FWWBL6Mur/um7T22v9gfK453zKPJ2mT30PZ5Ohybqm4hvugKmYAsILoI/PydtlR0L6WzQpacaOx9dc/txTZpLYnYvlFF7Bvke6DqUwfvpTNXn/QpcezybnM4wnSvLxK6o/mU/IE+FnyRxoUn6RabKK2g5h/L463URWTZtHW9twn+D7tj/oiFfO3ovlEl7FPUzQfbSvThi9ks8873+8T8PntSWvTnYpyOaMy/Sbe1r+vRGNfNQYATFA/xKAYRdKPt6cS/q/48hwpGxfC/mB8s9X8VGZjVD/p91J/tWm2PwDLRS9nnyLLfU9lqvCl1H1231jpXoaNU8eb4MVXcn2ifL6qnn3Ul6T+Pal9y78s6WE0llcxAYC7yR+gfPRe/mON7KN2tffydiWVSs/efHJ7sfXt2m+oXdPe9Uc2LZVh3oLlEF3Yni5dw0hlivClbPbafW/FZBk2RvRdF5OMtqlNq91iPklPza3m5YjaWliMoyphAGAlm48s+PiT7AMcsd1TK0Z+b6D29lzbpF/bPLldxjO9+DZs9NnbWVvtewM2tl7Q/MXtiWrlaXNIKlOEL6TusXxP9k0Vk2VE45gsD5X5bNo69kkaE8Wqa+VotUdU2yD+iGbGArgUO4zfdiB1XqrSnYn6k6KPdlY5Toc6VsHec9tOHLU1ma1vOyofS1XSuIxoTFN0YXuColyTIpsyTRhE1+zJ62f7q/LfUzE9jI/rZWOojfl4qZ9qrx9tVderoGtnfSPSmLN6idVg1O5OfE6qYgJPJNqwv//jP1lR355K2LexIg+dT0/RR9zTi/8ArXGiGLXN2en7nmbsbbxIJaXlRGOZ9KL2bkX5JbXmkCcHL0RrNaoS4jFEOZqKSbYpj0NU/+D7VFncnu1u344/elVar6esmeXi1bNLe/4ONId35wId/CbZ5XGVfPyeSkqHiOJ5FdNqW15f3iPMZk/+YxzVJoZD21pj7PmvUjR2pMg3qaS0hCi+KrrYPUFRrkllWlCI1kilZ6135kwaMw/wcDR3Velukm3K2rRkcUZsI1kuR/3RZ8rOzRn07PRUzOFTsI2LLoLvkB4mVUk3E/VHan0MkXr9ZdhM2C/x99Syf4lZ8O2zshg5mFD7O+P7Z23L75J/S2qvSrFWEcU3RZe5p0nzLVP6SWz+uh4qPU/+nFlf1DajnMhCVsWuMXbmVcy348p6qMzebEZ8Ih3xQZ8tPSsz0rMZxfVS3+oHzyDanOhS906lnEYPVlJku1rRuCZb11H7EdWY5XfTJ/G1X8f3Odh7sle03/sVk79sCvbupTG8NnY3oONFF7h3S/NLKmn/LH498pp0zlBPkZ9v62kTa4Cevfb5/l5fIuqvz0HeJvVRzdiqIj+EjmrF2drEgPehGxFd5p6gfEiCQ/Q06Vr6tbX39JvQvp6K+QuRrVcrR33O7xJPbb1ND7Pz8vG8Ip+kEvY0Pm50mbtDPg+vku7Po+uh69NSdI70fHmN2rWk/jlGQO0T+9K1wfpm5POw9xnt+eX+kp9vN2k7Qk+SntN8VuE92AZEl7p3Kh+K4OA8TbZ+LUU2PoaXt99TFKOl6lP2PrIxmV2E+lpMlcbp6cXvJBYnuuDdpZXz+SXqmpVz4c9KS1fZtlTzdFi7yrdH8d4tn2vUV22kD6Gnqp5XeA9aNJKiS96dyochOCifLF3fqH9WZ+KpTxSnvndo2dT2EmtE5uNVQg5jftFF7w4dzfuXsTXL6yZnwZ+Rnvbso5jWFvXtKds7LIbGtLYnyOdlstzzc+CH0CfKn21VaodF9BbYt0eXvTuUcwoOyTfoCXPTPY5UjsMU1TcYz6RjRIpsSvghkn100VstHedori00nsWMfr1S+6cRzsOdmRGN+LVsdOxRrcz9TkU5J0W2CD1de2e41Vfb4Ti2iK0LXK//bqU8/CFA89J91TX17apyXKbJvjJ2S36c+i592j9L8tXL3yppbl5l6NO0YoftjXXNfR+An0M0p550vqrI1tTrr/4dzCaKE7UhhK6Tfo+qUdvyWcNR/IJGl7mkXt8dSuNHhwIdl+67KeorR6WJ2nrpeD1tfFzMPMhJUpzoUnhEK/Paw8byitawpWz/cPy8Vs2xF8eP6eVjmr229/wRQutl35z/9vy3qUTfac8eTmALu6fooneX0vj+QKA1ymtbzkGr32wiar/Yqny8lsw2/16A5hRdFEdk/iXkLWjeeWy3bpE29g9mk6fLXeezp2wvjMbYs6lxJGakyBchtF7R95eUP/wOs/bQYMUCJv/ooneXcv7B4UJt2b7vyfa3vg/450MhtNoTGz/Jz8bwbbX9AlLc6KI4qjqPm7FxVX69Nn0fgM/ZS+fXUrUtzPgmzY4zGx8hdK3y9wj34YthbwMi26ToknenUg7RYUJzyuvYQfe8NFWidrX3fcrGxuXjpe3FfRkWN7os7sl8r8jrCJrPU3Lq4fM11XMp56KnjW+hvgf2ezrjixB6r+r3C/ezt/CpP7rQvVsU/OOyD25v7z3q5331fdQu8WLrclSb7HARKX50aWzpjpy+mbp+Za9t31WtdlWNI4z47WlFDITQVva9miKbI/Ix8y88B9uc6DL3BNnBQXOyfS3bPE3kqzHzb2NM66vPAWrbs1uNjRVdHiPdldc7uWL9a0x3RiLt2fVyGx3DayY/hNBfsm9H1bPxfTPSODmW4N/hAdhGRZe5FbL4R8dJPtFBQ23lNbuBkb2xfR/JadRuBTZWdIlU3ZXPu1k5T1vb6DxE2rPv5TYzTtLeWAihWPXbEfz3ZO++fUYbf/g8dAOToovdEfm4FjtqT/L+ZhsdOhQrr9cN2J5FObRUfQp35drDcjL96oVyhNG10PWMzoHXnl2NFTAzxqgtQmirvW9Q+zfvQaykqH/jB5+F37z0q5c4fZ+V+fsY2m7yuYxIDyHaKq/PTczsxWb/iq89K632u7Dx353HE5lZj7p+wVnwmrKT2NF7S8kusWkLxkAI/SX//fTw35W9RyouL98yfDCtzS2v+V0vhCPSGOZvbdae0Oce6ptk8aJDa22/rLwON3FkzXv5Wbz0e+c8YIyZPal76PbfZH17NpHKECGRvVc0FkLfoujMm0b6fZzyaXWJfEtXZTQWfCl2oEz+cmhtJmsr7n/9UVmIxexJD/Yv6WUdLuToOrfyq23OrnTDh+H3U2V9PRvTi23Apj+IkdTrQ+gbVL+BAGvv9fdUzF6o/UEetQ8g4Q+DvqdnvUzahdL6vO9qbIyW9ID/ovIaXMjRdTYf81d5u9oOl6NrrWtvbUeo/o391P6W1L6FxVGFcVwbQt+ifL5vpPudFe7OCT6UdFD8RTJSMb+UaNx6uXWH/deU1+Birl5n29MyHFyErbGtd6RsOEnkq235N9h3k/qqn+Lb7d0rio/QJ6ue7ZvY+5as/86c4IOxw6IXSW1XZYcbiMY2RYf+VxSth6ks3RJyvGD8VboiZ3ilrnNjD4rZYSx+HaeQn4Mxk9RWfQz1NVtt0z7fhtCnqp7zGxn9hu7OCz4MO7xepfsRRPmpooP/y8prchDve/X61j2ES6nrHKx/MTmMxbb49blg7X5ctfFYfyQfy+JF7Qh9kvI5vpmZb6d+gwCGHYpIxeSxRDknRYf/l/WyPgN42/wcxF6tmRzhGLbGuqebthNoXI1nz76vtnUwn0g+TkuRL0JPVD2zb2D0W7H83pUnPAg7sC0Vs8cT5W6KPgL0p8L1alD7gzhXaSQvmEPXVNVa/+J2CItrcWysSNlhgGrvcjX1+nt+3ypbD1Vkh56juk8Ffb6D0TPSy8vPAb4c2/Bv2XidR30OPgLUlz8L715LG9vyyO9wCF3DvI5uXa1N1z63HWQT171ruxLZtKS5Wr6+TdXy+xbZ/FQtu6gdPUN+D/N+3UweM8jNNJLbO/KGm9jb/E/G5mbzq8/l4PuPAbVla6i8ew1tP1UlNRhgs26N9Uwy22j9c6ADWDwbwxS1WfuojvrOjvM0+XmbIttILd+oDb1Pfj9M5dPKRG0ryDGDnJKuGA8+BDtwptL8VUTz07bcHnwY6FV1vYR3rZ/louPbc22HXfwabtayYDaRrdq18P4mjRNpxKald/m+U6PrOiqLF8VcOc43SdfMK7I/oyi2ttW+xeSYkoeOXUzg1/ilzW99WLXdPgb3gaCtbL3yWhWeuG4+R2hja+X3UdfP96nUX32M2i62PkZLM7aRZv1n83uaLP+75vDJa3WF9tbjrr3x4+Tnhfg51PHgO2GDY1prUtdLPhL0Klsnv45PXDufI8T4vbP9tfWrz2ITSX0M7zsSx+uIT5L5WQ4jcdR21Ocpele+T1ijJ+3VSB5X56rrkX8vQOdw1RhwM3ZwTKUZJslrVz4OtK+XcxfY3C2fU84LdtlbM9+fbRprX1wy3t5+Z3XGz/taW0tqqz5R+2r5XEyRbaQjPqv0jjGT/Hzt/Z35RO2RrsxR16A+L0bjlyYAsA/OpB8mimXr9JT1ynkUNrnBEtJamnTNezI7tdW2EWm8o/5R+4yOjj2qvfjW35O38zHukI7vFdn3NOrb6z8y7hnNjndVfjluwcbQtlWkmFfEBfho7MNoyX+w6FpFe7CnspVcJheja2xrqs+e3B7sY92T0teT9xvt8xq1G5WOfTbuqjimVXGu0uhcvZ29t3xb7UnqGynyaWnP50jMpCM+e8oxCxZf286SYq2MB/CV1A+lfIAq/WDRdcpr7XjZiwa5r8TYs4Vj6Nrq+tb3YD+9vI3XiE1SL+ZojDPS8WfGU9sZv0+XrpVfA98WSe1Uke2I9mJE/drmpb6jOusfKccqaFxtB4CbsA/8G6SFpqdZ+9XSnEdUtqpS2zsxiymcwK+pSde9p1Efb6Pv9hy9q8z3Ds2Md3duT9S79qklzWckr73+Ixode0/Zv3yr9l7jnmRFDICfQz/CpL//4z8fKT+PpKgAJam9t1ktHceeW+Pm9g49X1O1gWls7WyN9fmoRvxtHLX177691a8atZvRTKyV436a/Nrr86fo6nxb8UfGretZvltryx/yf9FnALiR9PH5C9o3KM1L1bPxBWu1onGsrfbt8GIfxDAVF5hks4ayV0eksaJ4rXbt8xq1M6md+s0qijmiIz7foNacP2k9LFevyPaIotimyN6U+x1RGwC8gfQxRpetX9JeETsji51+TaFNg1aftVtMr2wEh9iso9urEUW+GlOlNmobtatmbUbsvZKPKrIZ0RnfT5Bfo735fvJ6XJ17L37uc5h91AcAbyB9jNFF61fUK2JHlOKZ7L03ltqbbF/sOcL379nDHHU93X711POxvhFF/qa9fpXZamyTt23ZJUW2o4riqSKfT5HPf3Q+nzJv2yOvyHaFerFzn0NzivoB4GbSh6gXrF+UL0ymqLC1FPmkdz+O9qtdT2Wr4Gby2gf71ZLfN1XLvvXcktmMSH3yb8HavUp3Jbe5mLOK4hor4r9TR/P/hHnfnWNvvNwXkNqtr2UDADeSPkS99Py6rEjZc1TgvMzHt/nYGtN8VOpb2+Bt+H0Z0YiP2YxK/TTOnjYxHLU9sPV9R1RjBOyNof09u3fpTF5PnI/pzLyOaG+82tdgr98wuxFbADhB+siii88vSwtQLkJBsUvydqoobpL129q3YuXNgbei+zOqun9Bn0n3V+0jP9/Ws42U7LJtgMYyG3uubS7eiKqvYyRmq3/E92qtzMFiqSK7q/SE8aN2U+7fwWL0bFPfSCwAWED62KKLzy9rU6h8kSu/o+tmtqay7LUY1rjwOHSPZmR7rYr6yzCZXdudNt9XbXbYs8n9wTg9tcau7YGPaaR/z+ZKXTn2nXN75xom9cbPfQNojPTsVcwA4C7ShxddhH5ZuRh1ClXkE8nsy1Jv0HilCS5G13xUdg4iRXb13aE2alu6M+artv7dt3t5mxL6FL0xWmqNvec/Ez9SZLtSV49xxxyS7lqvllrj1/YOLV/Tnj8AXED68KKL0K/KFyp7P7JOOQ48Bt3XUen+m7SvhM7Ufoe11X6JH8VJmK3Xi5+8e+X+xWgukUbHj+w3fp33PY3Y6/j2vCf1teer5Mf2inxGtSLGGek8IpUj0qXadmIXUwC4i/ThRZehX5QWI1NkN6rkX5YZHkLeE/dHaFZ6PkrYJjae2Va/IF52cFhfSxpHVfsvojW2b+/lYDmafAzfb+172rPT/tm4o7ZXy3Lp5eRtTJHtXbLxay4HMN9IxQQA3kX6EKML0S9q1VpokUsqSw1vxu9L3hv3R29E1XeHll00bi+m9amftll7+BxgfZGKSZeNfcnH5Nvzc4D3tXf/q4raIrV8Tb5vT2d875Dm96Q8o5zy7wk28QDgWaQPM7oUoTlpoaPYPZO8L/LHzp5HNbu3Zh/51PaBMazNS+1H2k06nldk7zVjbzZlKhusP4ql7aP9JrVT+1Z7pBGbX9beumj/y/NJUgxTaQKAd5M+yOhyhOZEcfsM8h4Ff+RGNLu/L2M1SH0+l9pWsH61Mxu1S2i7yvxWS2P3xsl9jjN5jfqaXfqNpHZRO3pVXp/G/rXWr7afRGOviAcAC0kfZXRJQn3pulHYPgP7Y5R+7XlEfn/Nv8ZpkPsC/4gonj3XdpdTbXe2ane1NA+T9tXfAG8/qz1fi+/tfHtkg15V16nsnW+v/Q2fFWj8lXEBYAHpo9SLEtqXFUlTWUp4MHmf9A9ReR5RtMcj+55sTKWpS7brjGf9ZjNid4dszEjWX9J7wWyOSscZade+ng36U5t1Enrt3r90LUHjr44NAAtIH2Z0cUKvSmulKksIA9h6vWPd6n7ZH6LyR2lER/Od9bMcW37aryrdW/9gHldJx/PP+b3DqlzrWEG7b/Nq+aKyfgG9dr+WidJ9GotdxwGA55E+zugChV5lxYyCdp471zCPVf7I6XNPV+SXYrZUTF6IbFXeJprLVeqNZ7m1UF/LXaWxRuT9/LPvV7Xaf111zQr67DFbU75MlhjFZBqNpzmVbgB4GvbBRhcotFUtbvBR5D3TP5Dlj1Mks8l2J2jFqO0yXulqoj71OUDtrpDF94psk2p/wJ7/Xr9KbVsyu5aPtaOt/Bpt3gPUVmOU7iEsxopYAHAz9uFGlyj0l2qBg49D9y0/yx8or2JWiWz25OOXUJWN7QCj9hu7YI7W5ttHFflrWyT194rsvXq2ozGSLE7Sv//9741m4vyqdP3yegXUPudXuoeIYhyNBQBvIH2o0SUK/aVa6OCjsX0c2ctsE/xh60l9RsZYic5Lnw1r0/ZNm8xD1err+ayUH8fynRnfbNMF8o8//vmi1K72dtnUtl9VXesdov0Y8TMif9NMHAB4M+mDjS5S6E+l9aGofT62j7qX/rn2B3/Yeop8NPYKND9T6RrC++Vfl7NXz6bGCvpWScc4Op752EUxKbpUmrz/ryqv2yDR3rT8zdZLfc2/9gHAZ5A+2OgihbhMfhN5H90fK/98Rj5Gfl+M5WoqzV1aPvVdcvbq9e/5rpCNcWYs7+svlfpuF0p9/kWlNcvrNojuU8u3tvsxgnd7rm0A8DnoxxtdrH5RFLLvIe9l+cMVaa9/T97/E85OyrE375H+qH2lzowR5a+XR7s02rO2/fJlUpXXbwBb68i+tpd4kXxfcQWAT8c+6uiS9QuiqH0PdS/lj2SkEZuWIt867oOpOQZ5+/ZIIzZnNJpHS5Gvv1BG4jL5l/IaDhLZ2h6OqLgAwDeSPvLowvXNorh9D3kfgz+SkWZsI0X+dpZUJbVhjvrtUeMG+WrbnmbtZ3Qmdm8ueqm0Z23jUrlVXscdIhvbA9uHzXvpz4YA8P1oAVBFF7FPl82tTP0y7hjjG5ldt2zv/jDu6YiPKvL3bendVFINqTbOr3SfJl2YLGaNXcaxMUel/qt1NJ+oXZVs7BKp7dbm239ZdX8PUH1LHGvLnQDwW1gx0MKiii5nSSM2T5HlWaYMX0Dez3Jue7K9r2cgsJmRxdiLl/satPwspqq4hLRsUlu6MOW+TuwkHX9Ps/Yjmok5k3fPbsT/l2RrlddlkjO+APBl5EIghSVqi2T9ahNd5p6gnC98Df78tTRqNyOLORI72ZhK6pWev/ZpjNxefPNzwyZJL5Tp9z//9z+hzN5itTRic0Qj45vNTA4929lYv6C8HgewtTzqDwBfhhVXKwr2PqvkF13oViuNY2PZc2/s1JcnCl9B3s/g/KnsTER9Z3Q0bvWbyH+mXVXHcm3RhdIU+Xjt9R/V6nFH7ZOd2c6O8U2q6wAAcJZNUS0cKbDJx1/kfNuozE/9LV5J8c8cC9ZnMh/zK2bwBeT9DM6faa//jM7GHvE/Mob6pOfoPbpIeqmfymKoIrtZ7cWZHeuM/YzfN8nWIM8fAOAsm6Iq77OywqT+6VkveC1tfEsOkVLfHslO45Zm+ALyfjbOnO+7Qk8cw9vbWiRFF8ee1NdUxxCs/ax0HK/IvqcZn8j26Lhe9p8c+P+W9amq8wYAWIEVPissKwthiqWXR1XqszFXomNeER/upZ4TOVP6fpfuGHN2DF0Le44ui0dV4ztszDOqsYO+Gc3G6I17Jqd0iUxqvT9Rea4AACvwBdQKjG8/oxRHL5JXX/R0vCvHgWtJe5f3LzhPvu0O3THukTFsnUzRxfCscl6CjRXlM6vZOGZ/NoeWv7X7ft+uff7iaJfJZGO/2v8E1TlMcsQHAH4ELXZaLLT9rFKsuy55OhaXys8k7VlP0Rm7WneMe2SM7COk9+hSeEYpph8nUduDvEY1679iTJPFUu3Z+HXRy6S/WKp9eta+dyvnAwCwmlRcrOBpoVlVBFOcOy+UrfGuHhvOk/bI/j+bRLL9jc7ZlbpjzKNjZL9CetZLz0rpOEpqt9zt2d73NGsbta+U5aNjaZuXXSL1Mml9L2tX+t8py61s3TBHfADgh7Gip8XD2s4qxTGV0JeRxuhdKO/IAeZJ+xJdIlV57+Q8+XN2le4Y6+gY2U9I73qZWaUU11SG2mDtm98gX1ONFfS1NGt/VJabV2SrSjattYvs71adBwDA1fiCs7oQ3lXM0jitfyJ6Vw4wTtqT6PIYyZ8n33aFnj5G9hXSe3SxOaMUU1WGesH6Xux9vvKu2uvr9V8hHXNv7NTfWrvI/m7lPAAA7mBTOAvpeVVBvLOg+bFsHnfmAGOkPYkulNEZUm32NOhfpavjJ50dI/sX0nN0sTkri6tjGanNVJo2aH9PZhvNManXd4VqXvKs8rbRmqnNu5TzEGr+AABXYEUmKjS5LShUo2rFvQs//rvzgb9I+3D0QqnPIz5HZfGvGuNs3OwvpHd/uVmhugZlDPu18bT/DDmGzE2l875arTF9e3qO1kp93qGap2B5+XYAgOVERShhheio3l3A/Pjvzgf+3AN/mTxyodS2Ed+juir2irg5hpDe/SVnhVJci61j+HZTSWea6h/M9U75HOxdf5NsHfx6mN3dqmMLlotvBwC4jKgYJawgzerqAmb5epVueCBpf6KLZN634Ax59exGY8zIclNFfeozqqN+qhzDkdr8ReesbJ5Re9RWUjmEjWXzs+c7pWNaDio/Zy+z05iRRu1GlWM5LH7UBwBwCb2Cc6ToXVnAUmz7H+HYs/4vvffGtv49O1hLWu/oQhmdn0h7tql/Jl5PrTjRGEfGnbX3SqTfHEdI79ElZ4VsnqqeXUlpGo3v532HdFzNxRTN2SvZ+ZiRtE/te1J/VVm+Db0+AGjAh3MdeV2DwranM/vR8rV9Nvm2mYulMWoHx0lr7C+Tqy+UppmYXsl3xD+yGfVNMtsZpf/7hy2VZc7rHF1wrlBvrNRXUpom+zbWy7evlo3TUzRfL7ONYvox1cY/Rza5b4JZewAQjnx00CevpytwezpS+OreFf9ejKjPfPzF0ttqm++D9dh6R/LnpqVZ26vto/akkVgzY+0pxyqk5+iCc4VaY2k+R/Hrk95920rV+AV9Tlh/NN+ezC/HK+P4sVVqrz75GQDew+ajhFPkNXSFb0Qzax+NcWbvkq8puljaL9xDXm+3v7OajTFqfzS3Pb/Ub4r6fNtR5VhCeo8uNysVjZHafC5nsHgWM/8G81+hkbwtFz/vnqKcLY72bdoK/h0A3gwf5Xny+klBnNHo2kdjrNi3FCOS9alNeobryGvs9nhGR/xtb1u+Z3Ka8dU8TJHdEeVYDhsjuuSsUBQ7ymMlOX4w/7OayTvZRnP3MrscOxgzyfqqncPaoz4AeAPpY7R/QlWa4AB5/VxBHNXI2kfxR/fsyN4mH5WNl59hObbGZ3QmhvraPp/N6Yj/2TFbynEdqS267BxVimeK+sqwl5HHCOZ+VDaXEn6YaP6mGtOPIeP69vzrUJ+of5YVMQB+nvQh8TGtQYvcjFp7YO2tuJHPCixuNLa1mQ2sw6/1EZ2JUfc16DuiI7FWjq/KcQNSe3TxGVHyVUU2SdZfhryMPEYw9yM6k6/Nt7UW4Viuzdpzn0Pto34AgK+gFkEpjKMy370Ytf8EOo7G8u09texzoP+iz7BPXq9gv2d0NsaKHJKOxlk1fqQc25HaootPS8ne5GNH9knZ9gZ8TkdV53eCaD1a+Vm7/r48O6w96ptlZSwAgOVsilQpnEelsZJW/ScKGrM0hcz0R897/vAneZ2C/Z/R2Rgrckg6GmfV+JFS7Bzfkdr00qOXIFUvt8gvtWWfG+nlOKKV+bbWJBrT2rVf2/LzBbyMBwDwZGpBLIVrVr7o8d+8Ppe61wfQfT6qszFW5JB0NM6q8VUppsXNvwHeJpLGjPRi/wZG8mxpZc4plr9IWttojmpn/iX8MnwuV4wBALAcK4q+iI3IfNLvp10oPynX1czMPdmq/BkY0VE/01l/07vyj+Rj5veAM2Mn31bcOzkyhytyt5h6mdT3KA8vtdMYZYgl+DFKMwDA56AFMlJYSN17T2WYR/C0fO5kdO7Zruy57r1v29MRH9MZX9XROMlvVQ4qHzO/O86OHcV8B7NzqPNejMXV2Ol55kKZpLb2rDHPckVMAIBHkQqcFTuvVrup+j6Ep+VzFzNzzradvZxRFMcU2asinxkdjbFi7EhR3DpX4cj4FsfHejejc3lH3nW9gnwieVt7X5W7xlsVEwDgcdQiFxTUSGZf/R7E0/J5Enltgv001f0M+kalMc7GaulM3KtzSr8tlW3Y3QeT93siI3N5xxzq2gX5mMxGbfXZ3kvIU1hcVemCHVgrgA9kU+xcwY3eVxbcVTwtn6fxsnfludc2ouQ3G898ejaRZu1NR/1G1JuLteVftweRapwPYG8uSe+YSxqz96+9fXt6tzbty88LsPgtFTMAgO8jLHqlyK4utit5Yk5PQvdTtdlT2eM9RTG8oj7f1oqj7V5qN6IjPqPai239Ue7WVvs+CD+XSFfMaSSmraeq5uNy9NrYLsDGj1RM3spT8gCALycXG1dwrdiuLEQUteuxvbS9U+m+Rs+R9vqTevEjmX3Pbq8/0qz9qEZzMTuvsjVTnPFdSc4hmKtqdZ6jczc7s928a26Sq2/Pv4uwsVsqZgAA300ueFHRXYTFt+KqKia7zNj+Kpt11X1srL3JbFW9vkh78WZ1JM7ZsRMaYyae2ebfSbxPej8S5wpsXi2tznN07mbnbWtbI1ft875HsTgW32vlWAAAj8cK36pia8VUFbVnY1jKyxrLvnq1+vf8VDrOjF9LFm821tmxz14oTWUbmqjtqM87yfk15lxMljG6HmYX2ea2KNeo7SQ+B3u3Nv8OAPATaPE7WgA3/qVo+7aooOtzQn2sz9tAm7xWstYt1fVtvGtbS95W32el/jOxolxmpRfK2XhmX/0Kvj33Bb7F/JFEOZtW5z4aL9m1bGuf5Bi+L8DHsdiRigkAwPdTC58U3tI1hPpuYsivV2pXG1XYBsPYGu7Jr7HJ2+i7tY3Yzcj8o9gtqZ1/bsXwfek5/S+H9f8ri9qPyvxmYmS7hxPNpc5xIaPxRsauNhflG8WztkjFBBqwRgBfRi1+UoRLV6XaONSv+koM3z+j5GtxYBzdg7qGwdpGbV4tG33X/iPSmCPxvI29Z9wFUfvSs/aZbVbp17ijOuKXfR6On5flnH7fkb+Nuzd27r9gnXtjW5/a6PO3cnR+374uAD9P/shLEd6T2qtqf3n2/Udk48E4fu333iNFNtbmf49K/XuxUp+p1ZfRS6JcFsN2pyj2qFq5Rcp2H4DOp86vtL9jDjbu3tijdjPsxdMxvYrJT8M6APwgm0LY+WOi/ZH2+mdUx4Nh/PrbGlq7PrcU9au//h5RL/5ouyn1J0UXxT2ZbxR3VharFy/3fQib+RRsbnfOo+ZQxu2NvTqvvfEMs8u2H7jX74I1AvgBNgWysGkrRTPSXv+MLFb+hSH8+usamrQ/UmSjcfT3iFrxI3m7lpJtdGnsaXaMUVnchLaVLfoYNGeb0zvm8q6x98ayvEy215+631fCegD8KJsiKeR3KZqR1HfEvif1z88wRLT+/r2llo21+99R7fnNxvNK/knRxbGns+O29OmXyQhdq5VzGo2V7O5cy72xLJ+al6xNfocNfk1YJ4AfJxeAUjhHNGtv8n4Un3maayhtXq1+a7cYKm/rZTYt+5EYo0qxootjTyvHT/Lx8vsDSXnN5KbzesecLF9Tab6EkXG0Lz+Xddnz+0S+bT4A8ACscM5Ii+yof8vOx1KVFEGoa+PWT9dU1eozv9zvOBJPNWIzKssxujj2tCqHKE5ueyC2VuV1F7N/53w0h6vySHH1XPhxWmNbe9QHf+LXhrUC+GFyAXB/MEc145tsI/tW2x9//PMvH3hB180/R/J9JUwT81FFbZH27EbiJBuVXhZHZH5R7FFF/rntodicn5Sj5hTlldr8vpWuJdi4OoaOs3o8AICfJRdU90dzVDO+ydbk29TO2tOF0pRt4AVbP1Xp2tDra5Ht3Z74tpZ6dtbXim/SPuu3i4A9t/Tvf/+7KorVkmFj+P7c9nCelqNfR59fevf7t2IOKYYpir9ijF+HNQSADbkoSMGfUeRrxdr69Nneo2dVavcXymwLIVetja27xs/PwZ55RXa+zWKbtC+S2qTn5kVBfMzWt1ubKaH9Xtn/4dhcyutjyDnJOmqO6Tnax9L9gvdvYXYtFbMpjvoBAPwEuUjKH85ZRf7W1uuz55YNF8rnYXsQ7ZmX2djembzdGbVit8aJbK1d371y/wewmd/D8GusOabn0QvlCGG8MubZ2AAAEGCF9qha/r24vi+yTW16max28AiiPYuU7NR21G9UrXgz4+zZ5v4PIeX6xHwtJ7/W2p7UulD69wiLoXH0MunHBACARVjx1WJ7RK0YM+2WSyRvV9KHN+L3qKeX/ZP3s4rG0L6o3atnV+N/CE/NV3PKz8Eam1qXygiz8b4aI9vIeDZmDnCQGhcA4NeJiuyorJiqIhvfZlIfe9a2PWU7eCu2V37Peu++b4V6MUfHa9nl9g/kyXlbbn7N07v26XsLtUvyl0iTjqPjlTC7eNtNbPhK2F+AQbQg5o8mKLg9RX4az/e1NGrnlf3grbT2OmrTvqj9qHrxZsaKbHPbh/Lk3FNull9r3b2yY0DuC3x8TK+NbYmzpzxgodUOAPDV+MKXnxvF1fdFmrG9QnVsuA2/3nv73+rr+czqyPgtefv8/sE8PX/Lr7VPqX1kDi3/PfnYNl5LxazS6wMA+BlyEQyKbNKmUAb9SXv9V0rzq3nA7eR1D/bH1Orf85tRL9bsOGqfn+E2Wntl+9Dbj5bvnjRmeu6NEeF97N3atA8A4CvJhS4osKpNcQz6k0biXCGfl72rylThIuo6y75E8jYjPjOyeJaPl7fvyezzL9xOtF91HztEfnvycfXdnrXN0+rftMs4XsX8o/mWeQDACXIhcAXWS21a9iNxVimNpYraI/syZbgAv+aR1GbEfla2z63YvT6vagu3oWve2iftt2dP7Qv8vaI45mt9qtrv0H6ltrsxN33uGQDgI8lFTIqdl+/X91oEXfuVsjF1vKgtUu6HS/Br7/ck6tf3s9Jx9mLv2dR+eAu29q09sv3p7VHL1yuKob6tflVp3qDt3r7VZ+Np/whHfAAALqEWJCmivk3VslebOzSbg9m0VJYDDpLX0K21f7Z3e14lG8OP1VNkV/3hbdgeRPtje2S/+bn4ZOdCy9er52fP3qZFslOV5pd2k/XZeKrIdpYzvgAAh8hFRwqZFrYR1cIV9N2lkRxG+rMNHMbWuK6lW2Pri9rPSsf2fS152/wOb8f2obeXqW9jJ1hfSxqjuGRG7Qxv71XMNnab3Ev8lrx9fp/kqB8AwBS12LgCNiMf49OV5wKH2TsLV52Vo+dQffIzPIrWnh7dq+SnKs0Vbc+/Zaw9W49vN9vc7ubSUmRbY0xwxAcAYBgrVrXYlGctXi2Zj/p+k/Kc4DB2JvwZsd8rdCZ2zfEG7hzrW4j29qo11P2xZ21bwUtcNzfTXl/u38HsRmwBAA6RC4wrUPre0qjdp8uKcJ4vTLNZv7Kefo1X6mz8mis8kro/sl+layn+HNj7VeMlanw5j3WOrk3VysniqUoXAMA15EITFKqWZu2/RRTkeewPWUvROp/RmZg1J3g0tk9epXsJPubqMVrxcltwLn2bymJZPH1X5QGEVvs7eEoeAHCSWliCYhVpxvabRNGbp3dWrjhHZ2ImX/b4s9D9jvbvqXvayyu3u3Op7z1ZTItvyoEDRmzu4N3jA8Bi8kcdFCnViM23iqJ3jNaZidpT29kzdsY/+8JHYGfF73fUrm25/c30cqg5Su72HL1bW24/gPke9QcAeCEXFFeovEZsvlkU3Xl6Z8b32Xv67fnt6ahvHRc+Btszr9be5r6F7MWcGdNss73k3ZqHt8vvB1DfM3FW8e7xAWAB+UOW4hVpxOYbRZE7Tu/MpD6Tb9f3EbVijSr7wVegZ2FW6j8aK9lF9Po8LzHtTJbf2i5Y/9nzq7H9c/oFAJgiF49SnFoasflGUViPc/TMzPh52/Q+O262h6/HzkZLPZsc4L/k53JmtH0lNfbOGVWb6hPQajeasSHzjrVg/eGjyQdYCphX6jfZu7fxGrF5uvIcYJqjez/j17NNfaaoX5Vt4KfZnJcA7W/ZrGR0vNwn5zjy0ec91HfGbyXvGhcAFpE/Yvkj21ItOOW51a92n6qcPxzm6P7P+PVsrW8kXraBnyedA38WrO0dZ2RkTM1PVbqnWRHjU/nFOQNcQv6Ygj+2LW0KT3n3/fr+Scq5wymO7r/67cUY6R/Jo9oBON55LmbHXnmOe7FWjfE0vnVeALeTP6bgj21LZp9+I9/ZeE9RzhtOc3T/7Tx5RXa+TWX9Poa+m/7zf/+Tf0vqAIfxZ+vMuTrrb6yIAQAwRS488kd5RC2fWgyDvqeKwruOFXuvMew8eam9yvrSb7ow2qXRnr2yvZDeTaUpZK8ffgd/ZvRdZX3pt0Xut3MMAPCJWCGbUc8n9Zmi/icp5whLWLHfrRh2nkwtG/uNLpBe2T6g1Z5IfabSBD9OPgty/iKNnBmNs2cLAPBIrJCNasZ+NvZdomiv5cw+217UPQlsTD0ba0+/0QXSK9tPomOUJvhh7DzsKdntnRmNxfl6hTUB+AC0kI3oiL0p6n+Hci6whLP7uuJc+POVnqNLpCrbT6BjzPrC5xPtuZ2HPdWz00Fj7dn+MraWrBHAQ9FitqcZW9VRvytEMVrH2X094598I1lfdJE0ZbsJLK6OXbrgS0l7bPJ7bm17Mh/1jdB46dlUuh/Dk3J64voAwH/JH6cUwki1yAV9ezrqd4UoROs4u69H/JNPUvOiWGyiflO2G8Ri+hxKN3wprX03+b5Io+ekFW/U/2rqnAEARmgVNVMtKkHfno76XSEK4xpW7OlsjGSfFF0SkyxezyYp2+1gY1lMn0Mxgy/E7/kZjZyX1nhPOmdPygUAPoBa/BrFrdW3J/M9E2OV8vhwmhX7OBNDbdOzyV8Uo3ZV6itTeEH9dWxVzx8+n739P6IaM6A3VsvnXfTmMcvKWADwYOrHHhU41zarFTHOiCK2BtvH9HtmT0d8ezapz18Y9V3bc5wOvXFMezHgM7HzMXIGjmozRqE3nrd9AivysXk9bW4AcCH5g5fipsXujFbGmhEFbB1pLf352JPuRc/P9+t7pGQTXSKTaswdRscp5vBFjOz9StmZNEU2ptz/IM7kU+f7ZXzjnAAuwYpALQZB0TuilbFGlceEJRzZPztDM4rieCW71mWypLvLyFgz8eBzSPs6sv/v0DedOVvnb5pT4tvmA3Ap+YOx4uYK3lGtjDUqPvy1HN3D5BddAE2zcaN4R/Z6b9wjMeH5zJ63O/XEM5dy4lsAgENowZ0tvlZ8vCLbq5XHhaUc2cvk4y+AqpmYUayj+7w37tG48Fxmztq7lHJ82tnjWwCAQ2jRnSnALduZGKtEAbyGI3uZfPwl0CvZjMa2eNXnIL3xzsSF52BnxBTt9VNVc34AT8kDAD4MLbyjRbhnNxpjpSiA1zG7n8neXyAjJbu92Bor256gN9bR2MnvbF5wHFv/ug/B3n6S7jpLdb0AAFaihXi0KPfsRmOsEoXxWmb3M9nrxbGnvdg+1tG9HhmnmO6SbI/mAevY29NP1V1nS8+xPt/F3eMBwA3kD9sXtODZ3k3arur1rVYeCy5ndE/tbOglcE/mE8WKbEtKw0SxVUdiwntIe2WK9vIbdOd5rGtZuHNsAPhCfHG2d/01eZuW1GfP9qhqbLic0T1Mdv4SOCLbS1Vkl5T6SlpDZPsgV9NsPHgfdjaiffwm1XnewJ1jAcCX4wt0LTDSZu36HNlEGrXbk42pKlOAG8jrHeyLKtlEl8CWbB///o//bNSLk/OYJPsE+SYdiQfvobeP3yjOJgB8FFGRHi3cyW7PdsSmp+oPb2VkD5NNdAmMlGz9RdLUinP0HLRyPxoP7qe1h98szicAfBS+UKf32eI94nM4JjyCkf1LNtFFMFKyjS6TpijW0fPQyv1oPLif1h5+u9K8OaffCfsKX4cW6rNFuxa/Rl/UHinbwqMY2b9k4y+BXskmKbpEqjSW+SSVdKaovi7Xo/Hgfvz+/ZLsnHJeAeDRaKFeVbSjOCOxk022g8cxs3/RRXD2Mqk+JYVTWExTaYYPYLNvwbn7BXFuAeDR+AK9omBHMaxtL37uh0cycjaSTZJeKPWSqJfGlmwci1WGhx+nngd35n5FfAsA8Gh8gV5RsKMY1rYXP/fDYxnZP1V0YdyTjWExytDw49Tz4M7cr4hvAQAejRboFQXbYnhpn/dR5X54LCP7F10SZ2VnhfMAyt75+2bxLQDAo9ECfVWxTnFHY1M0n43uZbSnqS26IB4V5wGU6Mz9kvgeAOCRaHG+qlDPxqVgfgZpn0y6d9GlcE8Wp9VehgTI5DMhNeOXxPcAAI9EC/MVRXo2JsXyc0h75S9+ehkclZ4RH7MMBbBBz8yvie8CAB6J/2OuheusUryZmBTKzyPtmV4OZ6XnQ2NxFmAPPTu/JL4NAHgkVpTT78oCbfFG4lYb+DjSvukF8Yhs/31bGQIgJJ+RoJ58s/guAOCxWFFeXZw1Xnpuxbe+3A8fSdo7vQyeFWcBRsjnJKgp3yy+DQB4LFaUVxfnKF5q03Z7z23wsaT9iy6GR8RZgBnyeZEas0JWk7wi27uV8wAAeCJWKFcXzF487aNAfgdpH6ML4ow4CzBLr86MKPl7ldAvbGyCWFerlxsAwNux4ri6SO7FS/0UyO8g7WN0QRwVZwGOks9NUF/2dPbMtcY9ms+ezuYLAHA5WgBXFcO9OBTH7yPtZ3RZbMnOAOcAjlLPT1Bjelp15vzYR/MZ0aqcAQAuISqI+n5Ue4WV4vh92J73Lo5exRXgEPkMBfUlyZ81VXE/TY4VjOVzOascEwDgyWjxW10IrbhGKsPDF8Jew53Uc+bqTum+HB3PnvO71MKzsvhPoc4RAMDQwre6CCZRdADgDt59ydHx829QD4/onXNqYfN7Ym4A8AZ80VtZBE0UHAD4BVKtM9l7VBNn9dQaqnMFgB9HC96q4heJogMAv8iKuvrk+mm5UeMBfhhf6FYUvpYoNgDwi5ytq0+vnSk/U2kCgF/DFzr/vkoUGgD4ZeqFq1UfgzZVCfNYbA4+79wOAN9P/thdEdP3s6KgAAD8hdVEq7Wt92L+EVjuXp82DwA4gRaCVlEYUfKNVIYBAACHr5GfWDdrzo2/CcUMAL4dLQRRURgVhQMAYJ5W7fyUmpryNPH3AOBH0QJQi4C8z4gCsh7WFOD7aX3nqf2TakDOlb8HAL/JSwEoz3tKtpFKWAAAmCCqp6Zi8iiiHPNv+fuQjQDgd9gUBCsEcnHsiaIBALCGVu19ap3VvxmWoz4DwI9hBUDlC1pLGx8AADiFr79Pra9RnqULAH4VK1gmLRJ72vgBAMApfA1+Ym39hBwB4A2kYmCqxUGKRU8UEgCAtWhNflKNrfnwNwAAWmiR8AWjJQoJAMD3k2p99HfB2vlbAAAVLRj63BNFBADgu2n9LaD+A8AL/gLZKiCmag8AAF9L628B9R8AXrDLoRaOVhFJopAAAHw//B0AgGFSUVBtioUUD1XuAwCAr0f/PqhKNwDAn2wKhF4Y5QIZqfoAAMBXQ70HgGFqwSiXRX+BjESBAQAAAIDwX3nbb0/VHgAAAAB+G71I2kVRL46RuEgCAAAAQMUulKboAqniMgkAAAAAL4xeKKsNAAAAAIChl0lVdJksLgAAAAAAW/xFcuWFUmObShcAAAAAfBPRxS9SMR8i8k8q3QAAAADwLdgl7+XiV/7J5KbtIGd8AQAAAOAD8BdHrzP/2hsAAAAAfgh/kTT5f1pZzAEAAAAAXv91tF4cvfR/pFPbAAAAAOB32bsU6sWxpWIKAAAAANCGCyQAAAAAAAAAAAAAAAAAAAAAAAAAAAAAAAAAAAAAAAAAAAAAAAAAAAAAAAAAAAAAAAAAAAAAAAAAAAAAAAAAAAAAAAAAAAAAAAAAAAAAAAAAAAAAAAAAAAAAAAAAAAAAAAAAAAAAAAAAAAAAAAAAAAAAAAAAAAAAAAAAAAAAAAAAAAAAAAAAAAAAAAAAAAAAAAAAAAAAAAAAAAAAAAAAAAAAAAAAAAAAAAAAAAAAAAAAAAAAAAAAAAAAAADAr/O3v/1//rDiKiZ5/C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 descr="opt prot PIDES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420888"/>
            <a:ext cx="4172509" cy="20748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Protocolos</a:t>
            </a:r>
            <a:r>
              <a:rPr lang="en-US" sz="3200" b="1" dirty="0"/>
              <a:t> </a:t>
            </a:r>
            <a:r>
              <a:rPr lang="en-US" sz="3200" b="1" dirty="0" err="1"/>
              <a:t>opcionales</a:t>
            </a:r>
            <a:endParaRPr lang="en-US" sz="3200" b="1" dirty="0"/>
          </a:p>
        </p:txBody>
      </p:sp>
      <p:pic>
        <p:nvPicPr>
          <p:cNvPr id="6" name="Picture 5" descr="opt prot CEDA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80728"/>
            <a:ext cx="3623082" cy="2006895"/>
          </a:xfrm>
          <a:prstGeom prst="rect">
            <a:avLst/>
          </a:prstGeom>
        </p:spPr>
      </p:pic>
      <p:pic>
        <p:nvPicPr>
          <p:cNvPr id="7" name="Picture 6" descr="opt prot CD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41980" y="1124744"/>
            <a:ext cx="3802020" cy="2160240"/>
          </a:xfrm>
          <a:prstGeom prst="rect">
            <a:avLst/>
          </a:prstGeom>
        </p:spPr>
      </p:pic>
      <p:pic>
        <p:nvPicPr>
          <p:cNvPr id="8" name="Picture 7" descr="opt prot disa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4221088"/>
            <a:ext cx="4375448" cy="198884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21BA09A9-5ED3-4368-A13B-DEE76871EEE5}"/>
              </a:ext>
            </a:extLst>
          </p:cNvPr>
          <p:cNvSpPr txBox="1"/>
          <p:nvPr/>
        </p:nvSpPr>
        <p:spPr>
          <a:xfrm>
            <a:off x="4130582" y="42210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PIDESC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41B28B0B-93DA-4F14-B67A-C4C164F5A0C1}"/>
              </a:ext>
            </a:extLst>
          </p:cNvPr>
          <p:cNvSpPr txBox="1"/>
          <p:nvPr/>
        </p:nvSpPr>
        <p:spPr>
          <a:xfrm>
            <a:off x="1235477" y="2921859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CETFDCM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5F21533-04B9-475E-917D-7E0394B34A80}"/>
              </a:ext>
            </a:extLst>
          </p:cNvPr>
          <p:cNvSpPr txBox="1"/>
          <p:nvPr/>
        </p:nvSpPr>
        <p:spPr>
          <a:xfrm>
            <a:off x="7108050" y="295165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CDI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C9E72ED2-A5E2-4C32-BBB4-D62A85D370AA}"/>
              </a:ext>
            </a:extLst>
          </p:cNvPr>
          <p:cNvSpPr txBox="1"/>
          <p:nvPr/>
        </p:nvSpPr>
        <p:spPr>
          <a:xfrm>
            <a:off x="6948264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CIDPD</a:t>
            </a:r>
          </a:p>
        </p:txBody>
      </p:sp>
    </p:spTree>
  </p:cSld>
  <p:clrMapOvr>
    <a:masterClrMapping/>
  </p:clrMapOvr>
  <p:transition advTm="8742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PE3 : </a:t>
            </a:r>
            <a:r>
              <a:rPr lang="en-US" sz="2800" b="1" dirty="0" err="1">
                <a:solidFill>
                  <a:srgbClr val="FFC000"/>
                </a:solidFill>
              </a:rPr>
              <a:t>Medir</a:t>
            </a:r>
            <a:r>
              <a:rPr lang="en-US" sz="2800" b="1" dirty="0">
                <a:solidFill>
                  <a:srgbClr val="FFC000"/>
                </a:solidFill>
              </a:rPr>
              <a:t> la </a:t>
            </a:r>
            <a:r>
              <a:rPr lang="en-US" sz="2800" b="1" dirty="0" err="1">
                <a:solidFill>
                  <a:srgbClr val="FFC000"/>
                </a:solidFill>
              </a:rPr>
              <a:t>ética</a:t>
            </a:r>
            <a:r>
              <a:rPr lang="en-US" sz="2800" b="1" dirty="0">
                <a:solidFill>
                  <a:srgbClr val="FFC000"/>
                </a:solidFill>
              </a:rPr>
              <a:t> del derecho a la </a:t>
            </a:r>
            <a:r>
              <a:rPr lang="en-US" sz="2800" b="1" dirty="0" err="1">
                <a:solidFill>
                  <a:srgbClr val="FFC000"/>
                </a:solidFill>
              </a:rPr>
              <a:t>salud</a:t>
            </a:r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err="1">
                <a:solidFill>
                  <a:srgbClr val="FFC000"/>
                </a:solidFill>
              </a:rPr>
              <a:t>mediante</a:t>
            </a:r>
            <a:r>
              <a:rPr lang="en-US" sz="2800" b="1" dirty="0">
                <a:solidFill>
                  <a:srgbClr val="FFC000"/>
                </a:solidFill>
              </a:rPr>
              <a:t> la </a:t>
            </a:r>
            <a:r>
              <a:rPr lang="en-US" sz="2800" b="1" dirty="0" err="1">
                <a:solidFill>
                  <a:srgbClr val="FFC000"/>
                </a:solidFill>
              </a:rPr>
              <a:t>equidad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3517851"/>
          </a:xfrm>
        </p:spPr>
        <p:txBody>
          <a:bodyPr/>
          <a:lstStyle/>
          <a:p>
            <a:r>
              <a:rPr lang="en-US" sz="2000" dirty="0"/>
              <a:t>1945 : Art. </a:t>
            </a:r>
            <a:r>
              <a:rPr lang="en-US" sz="2000" dirty="0" err="1"/>
              <a:t>Constitucional</a:t>
            </a:r>
            <a:r>
              <a:rPr lang="en-US" sz="2000" dirty="0"/>
              <a:t> de la OMS : </a:t>
            </a:r>
            <a:r>
              <a:rPr lang="en-US" sz="2000" dirty="0" err="1"/>
              <a:t>Mejor</a:t>
            </a:r>
            <a:r>
              <a:rPr lang="en-US" sz="2000" dirty="0"/>
              <a:t> </a:t>
            </a:r>
            <a:r>
              <a:rPr lang="en-US" sz="2000" dirty="0" err="1"/>
              <a:t>salud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 </a:t>
            </a:r>
            <a:r>
              <a:rPr lang="en-US" sz="2000" dirty="0" err="1"/>
              <a:t>para</a:t>
            </a:r>
            <a:r>
              <a:rPr lang="en-US" sz="2000" dirty="0"/>
              <a:t> </a:t>
            </a:r>
            <a:r>
              <a:rPr lang="en-US" sz="2000" dirty="0" err="1"/>
              <a:t>todos</a:t>
            </a:r>
            <a:r>
              <a:rPr lang="en-US" sz="2000" dirty="0"/>
              <a:t>.</a:t>
            </a:r>
          </a:p>
          <a:p>
            <a:pPr>
              <a:buNone/>
            </a:pPr>
            <a:endParaRPr lang="en-US" dirty="0"/>
          </a:p>
          <a:p>
            <a:pPr lvl="1"/>
            <a:r>
              <a:rPr lang="en-US" sz="2000" dirty="0" err="1"/>
              <a:t>Nunca</a:t>
            </a:r>
            <a:r>
              <a:rPr lang="en-US" sz="2000" dirty="0"/>
              <a:t> se ha </a:t>
            </a:r>
            <a:r>
              <a:rPr lang="en-US" sz="2000" dirty="0" err="1"/>
              <a:t>definido</a:t>
            </a:r>
            <a:r>
              <a:rPr lang="en-US" sz="2000" dirty="0"/>
              <a:t> “</a:t>
            </a:r>
            <a:r>
              <a:rPr lang="en-US" sz="2000" dirty="0" err="1"/>
              <a:t>mejor</a:t>
            </a:r>
            <a:r>
              <a:rPr lang="en-US" sz="2000" dirty="0"/>
              <a:t> </a:t>
            </a:r>
            <a:r>
              <a:rPr lang="en-US" sz="2000" dirty="0" err="1"/>
              <a:t>salud</a:t>
            </a:r>
            <a:r>
              <a:rPr lang="en-US" sz="2000" dirty="0"/>
              <a:t> </a:t>
            </a:r>
            <a:r>
              <a:rPr lang="en-US" sz="2000" dirty="0" err="1"/>
              <a:t>posible</a:t>
            </a:r>
            <a:r>
              <a:rPr lang="en-US" sz="2000" dirty="0"/>
              <a:t>”.</a:t>
            </a:r>
          </a:p>
          <a:p>
            <a:pPr lvl="1"/>
            <a:r>
              <a:rPr lang="en-US" sz="2000" dirty="0" err="1"/>
              <a:t>Nunca</a:t>
            </a:r>
            <a:r>
              <a:rPr lang="en-US" sz="2000" dirty="0"/>
              <a:t> se ha </a:t>
            </a:r>
            <a:r>
              <a:rPr lang="en-US" sz="2000" dirty="0" err="1"/>
              <a:t>medido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llega</a:t>
            </a:r>
            <a:r>
              <a:rPr lang="en-US" sz="2000" dirty="0"/>
              <a:t> a </a:t>
            </a:r>
            <a:r>
              <a:rPr lang="en-US" sz="2000" dirty="0" err="1"/>
              <a:t>todos</a:t>
            </a:r>
            <a:r>
              <a:rPr lang="en-US" sz="2000" dirty="0"/>
              <a:t>.</a:t>
            </a:r>
          </a:p>
          <a:p>
            <a:pPr lvl="1"/>
            <a:r>
              <a:rPr lang="en-US" sz="2000" dirty="0" err="1"/>
              <a:t>Todos</a:t>
            </a:r>
            <a:r>
              <a:rPr lang="en-US" sz="2000" dirty="0"/>
              <a:t> </a:t>
            </a:r>
            <a:r>
              <a:rPr lang="en-US" sz="2000" dirty="0" err="1"/>
              <a:t>debe</a:t>
            </a:r>
            <a:r>
              <a:rPr lang="en-US" sz="2000" dirty="0"/>
              <a:t> </a:t>
            </a:r>
            <a:r>
              <a:rPr lang="en-US" sz="2000" dirty="0" err="1"/>
              <a:t>incluir</a:t>
            </a:r>
            <a:r>
              <a:rPr lang="en-US" sz="2000" dirty="0"/>
              <a:t> </a:t>
            </a:r>
            <a:r>
              <a:rPr lang="en-US" sz="2000" dirty="0" err="1"/>
              <a:t>proximas</a:t>
            </a:r>
            <a:r>
              <a:rPr lang="en-US" sz="2000" dirty="0"/>
              <a:t> </a:t>
            </a:r>
            <a:r>
              <a:rPr lang="en-US" sz="2000" dirty="0" err="1"/>
              <a:t>generaciones</a:t>
            </a:r>
            <a:r>
              <a:rPr lang="en-US" sz="2000" dirty="0"/>
              <a:t> (</a:t>
            </a:r>
            <a:r>
              <a:rPr lang="en-US" sz="2000" dirty="0" err="1"/>
              <a:t>sostenible</a:t>
            </a:r>
            <a:r>
              <a:rPr lang="en-US" sz="2000" dirty="0"/>
              <a:t> : </a:t>
            </a:r>
            <a:r>
              <a:rPr lang="en-US" sz="2000" dirty="0" err="1"/>
              <a:t>equidad</a:t>
            </a:r>
            <a:r>
              <a:rPr lang="en-US" sz="2000" dirty="0"/>
              <a:t> </a:t>
            </a:r>
            <a:r>
              <a:rPr lang="en-US" sz="2000" dirty="0" err="1"/>
              <a:t>intergeneracional</a:t>
            </a:r>
            <a:r>
              <a:rPr lang="en-US" sz="2000" dirty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ransition advTm="70937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952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b="1" dirty="0">
                <a:solidFill>
                  <a:srgbClr val="FFC000"/>
                </a:solidFill>
              </a:rPr>
              <a:t>Recomendación Informe DSS</a:t>
            </a:r>
            <a:endParaRPr lang="en-GB" sz="36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896544"/>
          </a:xfrm>
        </p:spPr>
        <p:txBody>
          <a:bodyPr>
            <a:normAutofit/>
          </a:bodyPr>
          <a:lstStyle/>
          <a:p>
            <a:r>
              <a:rPr lang="es-ES" dirty="0"/>
              <a:t>Poner en marcha sistemas que permitan hacer un </a:t>
            </a:r>
            <a:r>
              <a:rPr lang="es-ES" dirty="0">
                <a:solidFill>
                  <a:srgbClr val="FFFF00"/>
                </a:solidFill>
              </a:rPr>
              <a:t>seguimiento sistemático de la equidad </a:t>
            </a:r>
            <a:r>
              <a:rPr lang="es-ES" dirty="0"/>
              <a:t>sanitaria y los determinantes sociales de la salud a nivel local, </a:t>
            </a:r>
            <a:r>
              <a:rPr lang="en-GB" dirty="0" err="1"/>
              <a:t>nacional</a:t>
            </a:r>
            <a:r>
              <a:rPr lang="en-GB" dirty="0"/>
              <a:t> e inter-</a:t>
            </a:r>
            <a:r>
              <a:rPr lang="en-GB" dirty="0" err="1"/>
              <a:t>nacional</a:t>
            </a:r>
            <a:r>
              <a:rPr lang="en-GB" sz="3200" dirty="0"/>
              <a:t>.</a:t>
            </a:r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dirty="0" err="1"/>
              <a:t>Aún</a:t>
            </a:r>
            <a:r>
              <a:rPr lang="en-GB" dirty="0"/>
              <a:t> </a:t>
            </a:r>
            <a:r>
              <a:rPr lang="en-GB" dirty="0" err="1"/>
              <a:t>ningún</a:t>
            </a:r>
            <a:r>
              <a:rPr lang="en-GB" dirty="0"/>
              <a:t> </a:t>
            </a:r>
            <a:r>
              <a:rPr lang="en-GB" dirty="0" err="1"/>
              <a:t>pais</a:t>
            </a:r>
            <a:r>
              <a:rPr lang="en-GB" dirty="0"/>
              <a:t> lo ha </a:t>
            </a:r>
            <a:r>
              <a:rPr lang="en-GB" dirty="0" err="1"/>
              <a:t>implementado</a:t>
            </a:r>
            <a:r>
              <a:rPr lang="en-GB" dirty="0"/>
              <a:t>.</a:t>
            </a: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6904" t="27534" r="26052" b="22422"/>
          <a:stretch/>
        </p:blipFill>
        <p:spPr>
          <a:xfrm>
            <a:off x="2267744" y="3140968"/>
            <a:ext cx="4730502" cy="19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84851"/>
      </p:ext>
    </p:extLst>
  </p:cSld>
  <p:clrMapOvr>
    <a:masterClrMapping/>
  </p:clrMapOvr>
  <p:transition advTm="6796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C000"/>
                </a:solidFill>
              </a:rPr>
              <a:t>Desigualdad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vs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Inequidad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6223569"/>
              </p:ext>
            </p:extLst>
          </p:nvPr>
        </p:nvGraphicFramePr>
        <p:xfrm>
          <a:off x="323527" y="1052737"/>
          <a:ext cx="8640960" cy="5485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91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Desigualdad</a:t>
                      </a:r>
                    </a:p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(ej. Informe DSS,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Health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 </a:t>
                      </a:r>
                      <a:r>
                        <a:rPr lang="es-ES" sz="1400" dirty="0" err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equity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Segoe UI"/>
                        </a:rPr>
                        <a:t> monitor)</a:t>
                      </a:r>
                      <a:endParaRPr lang="en-US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Inequidad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949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Concepto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Diferencias.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Diferencias injustas.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3899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Medición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Diferencias o razones entre poblaciones.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Mejor nivel posible y sostenible</a:t>
                      </a:r>
                      <a:r>
                        <a:rPr lang="es-ES" sz="20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:</a:t>
                      </a:r>
                      <a:r>
                        <a:rPr lang="es-E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estimación de carga de inequidad.</a:t>
                      </a:r>
                      <a:endParaRPr lang="en-US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023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Conclusiones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Conclusions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arbitrarias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. </a:t>
                      </a:r>
                    </a:p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Objetivo medible.</a:t>
                      </a:r>
                      <a:r>
                        <a:rPr lang="es-ES" sz="2000" baseline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</a:t>
                      </a: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inter/</a:t>
                      </a:r>
                      <a:r>
                        <a:rPr lang="es-ES" sz="200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intranacional</a:t>
                      </a:r>
                      <a:r>
                        <a:rPr lang="es-ES" sz="200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,</a:t>
                      </a:r>
                      <a:r>
                        <a:rPr lang="es-ES" sz="2000" baseline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</a:t>
                      </a:r>
                      <a:r>
                        <a:rPr lang="es-ES" sz="2000" baseline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intra</a:t>
                      </a:r>
                      <a:r>
                        <a:rPr lang="es-ES" sz="2000" baseline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/</a:t>
                      </a:r>
                      <a:r>
                        <a:rPr lang="es-ES" sz="2000" baseline="0" err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intergeneracional</a:t>
                      </a:r>
                      <a:r>
                        <a:rPr lang="es-ES" sz="2000" baseline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.</a:t>
                      </a:r>
                      <a:endParaRPr lang="es-ES" sz="200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310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Estrategia</a:t>
                      </a: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Enfoque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en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extremos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inferiores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: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pobreza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Politicas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para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pobres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pobres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err="1">
                          <a:latin typeface="+mn-lt"/>
                          <a:ea typeface="Calibri"/>
                          <a:cs typeface="Times New Roman"/>
                        </a:rPr>
                        <a:t>politicas</a:t>
                      </a:r>
                      <a:r>
                        <a:rPr lang="en-US" sz="2000">
                          <a:latin typeface="+mn-lt"/>
                          <a:ea typeface="Calibri"/>
                          <a:cs typeface="Times New Roman"/>
                        </a:rPr>
                        <a:t>)</a:t>
                      </a:r>
                    </a:p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Enfoque en umbrales</a:t>
                      </a:r>
                      <a:r>
                        <a:rPr lang="es-ES" sz="20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 mínimos : dignidad.</a:t>
                      </a:r>
                    </a:p>
                    <a:p>
                      <a:pPr marL="0" marR="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aseline="0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Políticas de derechos universales y cohesión/justicia social.</a:t>
                      </a:r>
                      <a:endParaRPr lang="es-ES" sz="2000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949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b="1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Efecto</a:t>
                      </a:r>
                      <a:endParaRPr lang="en-US" sz="2000" b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Mitigador</a:t>
                      </a:r>
                      <a:endParaRPr lang="en-US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2000" b="1" dirty="0">
                        <a:solidFill>
                          <a:srgbClr val="000000"/>
                        </a:solidFill>
                        <a:latin typeface="+mn-lt"/>
                        <a:ea typeface="Times New Roman"/>
                        <a:cs typeface="Segoe UI"/>
                      </a:endParaRPr>
                    </a:p>
                    <a:p>
                      <a:pPr marL="0" marR="0" algn="just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2000" b="1" dirty="0">
                          <a:solidFill>
                            <a:srgbClr val="000000"/>
                          </a:solidFill>
                          <a:latin typeface="+mn-lt"/>
                          <a:ea typeface="Times New Roman"/>
                          <a:cs typeface="Segoe UI"/>
                        </a:rPr>
                        <a:t>Transformador</a:t>
                      </a:r>
                      <a:endParaRPr lang="en-US" sz="20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Tm="19912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b="1" dirty="0">
                <a:solidFill>
                  <a:srgbClr val="FFC000"/>
                </a:solidFill>
              </a:rPr>
              <a:t>Equidad</a:t>
            </a:r>
            <a:r>
              <a:rPr lang="en-US" sz="3200" b="1" dirty="0">
                <a:solidFill>
                  <a:srgbClr val="FFC000"/>
                </a:solidFill>
              </a:rPr>
              <a:t> de la </a:t>
            </a:r>
            <a:r>
              <a:rPr lang="en-US" sz="3200" b="1" dirty="0" err="1">
                <a:solidFill>
                  <a:srgbClr val="FFC000"/>
                </a:solidFill>
              </a:rPr>
              <a:t>salud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3517851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2800" dirty="0" err="1"/>
              <a:t>Principios</a:t>
            </a:r>
            <a:r>
              <a:rPr lang="en-US" sz="2800" dirty="0"/>
              <a:t> </a:t>
            </a:r>
            <a:r>
              <a:rPr lang="es-ES" sz="2800" dirty="0"/>
              <a:t>éticos : </a:t>
            </a:r>
            <a:r>
              <a:rPr lang="es-ES" sz="2800" dirty="0">
                <a:solidFill>
                  <a:srgbClr val="FF0000"/>
                </a:solidFill>
              </a:rPr>
              <a:t>Derecho y equidad</a:t>
            </a:r>
          </a:p>
          <a:p>
            <a:pPr algn="ctr">
              <a:lnSpc>
                <a:spcPct val="150000"/>
              </a:lnSpc>
              <a:buNone/>
            </a:pPr>
            <a:r>
              <a:rPr lang="es-MX" sz="2654" dirty="0"/>
              <a:t>Lógica </a:t>
            </a:r>
            <a:r>
              <a:rPr lang="es-MX" sz="2654" dirty="0" err="1"/>
              <a:t>ètica</a:t>
            </a:r>
            <a:r>
              <a:rPr lang="es-MX" sz="2654" dirty="0"/>
              <a:t> : </a:t>
            </a:r>
            <a:r>
              <a:rPr lang="es-MX" sz="2654" dirty="0" err="1">
                <a:solidFill>
                  <a:srgbClr val="FF0000"/>
                </a:solidFill>
              </a:rPr>
              <a:t>Lòtica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s-MX" sz="2800" dirty="0"/>
              <a:t>Análisis</a:t>
            </a:r>
            <a:r>
              <a:rPr lang="en-US" sz="2800" dirty="0"/>
              <a:t> de la </a:t>
            </a:r>
            <a:r>
              <a:rPr lang="en-US" sz="2800" dirty="0" err="1"/>
              <a:t>evidencia</a:t>
            </a:r>
            <a:r>
              <a:rPr lang="en-US" sz="2800" dirty="0"/>
              <a:t> : </a:t>
            </a:r>
            <a:r>
              <a:rPr lang="en-US" sz="2800" dirty="0" err="1">
                <a:solidFill>
                  <a:srgbClr val="FF0000"/>
                </a:solidFill>
              </a:rPr>
              <a:t>Carga</a:t>
            </a:r>
            <a:r>
              <a:rPr lang="en-US" sz="2800" dirty="0">
                <a:solidFill>
                  <a:srgbClr val="FF0000"/>
                </a:solidFill>
              </a:rPr>
              <a:t> de </a:t>
            </a:r>
            <a:r>
              <a:rPr lang="en-US" sz="2800" dirty="0" err="1">
                <a:solidFill>
                  <a:srgbClr val="FF0000"/>
                </a:solidFill>
              </a:rPr>
              <a:t>inequidad</a:t>
            </a:r>
            <a:endParaRPr lang="en-US" sz="28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  <a:buNone/>
            </a:pPr>
            <a:r>
              <a:rPr lang="en-US" sz="2800" dirty="0" err="1"/>
              <a:t>Propuestas</a:t>
            </a:r>
            <a:r>
              <a:rPr lang="en-US" sz="2800" dirty="0"/>
              <a:t> </a:t>
            </a:r>
            <a:r>
              <a:rPr lang="en-US" sz="2800" dirty="0" err="1"/>
              <a:t>politicas</a:t>
            </a:r>
            <a:r>
              <a:rPr lang="en-US" sz="2800" dirty="0"/>
              <a:t> : </a:t>
            </a:r>
            <a:r>
              <a:rPr lang="en-US" sz="2800" dirty="0" err="1">
                <a:solidFill>
                  <a:srgbClr val="FF0000"/>
                </a:solidFill>
              </a:rPr>
              <a:t>Equinomìa</a:t>
            </a:r>
            <a:r>
              <a:rPr lang="en-US" sz="2800" dirty="0">
                <a:solidFill>
                  <a:srgbClr val="FF0000"/>
                </a:solidFill>
              </a:rPr>
              <a:t> / IIS</a:t>
            </a:r>
          </a:p>
        </p:txBody>
      </p:sp>
    </p:spTree>
  </p:cSld>
  <p:clrMapOvr>
    <a:masterClrMapping/>
  </p:clrMapOvr>
  <p:transition advTm="46567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0F34B5-7D41-4FD5-ABF9-7F8F1D671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Equidad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E89F55-4A28-4E6B-B7C7-8F4C8E4E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835783"/>
            <a:ext cx="7486650" cy="2513457"/>
          </a:xfrm>
        </p:spPr>
        <p:txBody>
          <a:bodyPr>
            <a:normAutofit fontScale="62500" lnSpcReduction="20000"/>
          </a:bodyPr>
          <a:lstStyle/>
          <a:p>
            <a:r>
              <a:rPr lang="es-ES" dirty="0">
                <a:latin typeface="Californian FB" panose="0207040306080B030204" pitchFamily="18" charset="0"/>
              </a:rPr>
              <a:t>Equidad =</a:t>
            </a:r>
            <a:r>
              <a:rPr lang="es-ES" dirty="0">
                <a:solidFill>
                  <a:srgbClr val="FF0000"/>
                </a:solidFill>
                <a:latin typeface="Californian FB" panose="0207040306080B030204" pitchFamily="18" charset="0"/>
              </a:rPr>
              <a:t> Justa </a:t>
            </a:r>
            <a:r>
              <a:rPr lang="es-ES" dirty="0" err="1">
                <a:latin typeface="Californian FB" panose="0207040306080B030204" pitchFamily="18" charset="0"/>
              </a:rPr>
              <a:t>distribuci+on</a:t>
            </a:r>
            <a:r>
              <a:rPr lang="es-ES" dirty="0">
                <a:latin typeface="Californian FB" panose="0207040306080B030204" pitchFamily="18" charset="0"/>
              </a:rPr>
              <a:t> de la desigualdad de una </a:t>
            </a:r>
            <a:r>
              <a:rPr lang="es-ES" dirty="0" err="1">
                <a:latin typeface="Californian FB" panose="0207040306080B030204" pitchFamily="18" charset="0"/>
              </a:rPr>
              <a:t>aspiraciòn</a:t>
            </a:r>
            <a:r>
              <a:rPr lang="es-ES" dirty="0">
                <a:latin typeface="Californian FB" panose="0207040306080B030204" pitchFamily="18" charset="0"/>
              </a:rPr>
              <a:t> compartida por todos (y próximas generaciones)</a:t>
            </a:r>
          </a:p>
          <a:p>
            <a:endParaRPr lang="es-ES" dirty="0">
              <a:latin typeface="Californian FB" panose="0207040306080B030204" pitchFamily="18" charset="0"/>
            </a:endParaRPr>
          </a:p>
          <a:p>
            <a:r>
              <a:rPr lang="es-ES" dirty="0">
                <a:latin typeface="Californian FB" panose="0207040306080B030204" pitchFamily="18" charset="0"/>
              </a:rPr>
              <a:t>Justa = </a:t>
            </a: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Justo acceso/</a:t>
            </a:r>
            <a:r>
              <a:rPr lang="es-ES" b="1" dirty="0">
                <a:solidFill>
                  <a:srgbClr val="FF0000"/>
                </a:solidFill>
                <a:latin typeface="Californian FB" panose="0207040306080B030204" pitchFamily="18" charset="0"/>
              </a:rPr>
              <a:t>derecho</a:t>
            </a:r>
            <a:r>
              <a:rPr lang="es-ES" dirty="0">
                <a:latin typeface="Californian FB" panose="0207040306080B030204" pitchFamily="18" charset="0"/>
              </a:rPr>
              <a:t> – acceso a condiciones y servicios según necesidades</a:t>
            </a: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Justa </a:t>
            </a:r>
            <a:r>
              <a:rPr lang="es-ES" b="1" dirty="0" err="1">
                <a:latin typeface="Californian FB" panose="0207040306080B030204" pitchFamily="18" charset="0"/>
              </a:rPr>
              <a:t>constribuciòn</a:t>
            </a:r>
            <a:r>
              <a:rPr lang="es-ES" b="1" dirty="0">
                <a:latin typeface="Californian FB" panose="0207040306080B030204" pitchFamily="18" charset="0"/>
              </a:rPr>
              <a:t>/</a:t>
            </a:r>
            <a:r>
              <a:rPr lang="es-ES" b="1" dirty="0">
                <a:solidFill>
                  <a:srgbClr val="FF0000"/>
                </a:solidFill>
                <a:latin typeface="Californian FB" panose="0207040306080B030204" pitchFamily="18" charset="0"/>
              </a:rPr>
              <a:t>responsabilidad</a:t>
            </a:r>
            <a:r>
              <a:rPr lang="es-ES" dirty="0">
                <a:latin typeface="Californian FB" panose="0207040306080B030204" pitchFamily="18" charset="0"/>
              </a:rPr>
              <a:t>-contribución a condiciones/servicios según capacidades</a:t>
            </a:r>
          </a:p>
          <a:p>
            <a:pPr marL="0" indent="0">
              <a:buNone/>
            </a:pPr>
            <a:endParaRPr lang="es-ES" dirty="0">
              <a:latin typeface="Californian FB" panose="0207040306080B030204" pitchFamily="18" charset="0"/>
            </a:endParaRP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Justa distribución de la salud = Justo acceso a servicios/oportunidades/condiciones  + Justa contribución</a:t>
            </a:r>
          </a:p>
          <a:p>
            <a:pPr marL="0" indent="0">
              <a:buNone/>
            </a:pPr>
            <a:r>
              <a:rPr lang="es-ES" b="1" dirty="0">
                <a:latin typeface="Californian FB" panose="0207040306080B030204" pitchFamily="18" charset="0"/>
              </a:rPr>
              <a:t>(Salud/EV) = Servicios en equidad + Equidad fiscal</a:t>
            </a:r>
          </a:p>
          <a:p>
            <a:endParaRPr lang="es-MX" dirty="0">
              <a:latin typeface="Arial Rounded MT Bold" panose="020F07040305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95A636-687F-4676-93C4-FB8829CD3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873670"/>
            <a:ext cx="2661193" cy="178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4"/>
    </mc:Choice>
    <mc:Fallback xmlns="">
      <p:transition spd="slow" advTm="7832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4400" b="1" dirty="0"/>
              <a:t>Lógica Dinámica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0"/>
    </mc:Choice>
    <mc:Fallback xmlns="">
      <p:transition spd="slow" advTm="1712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3"/>
          <p:cNvGraphicFramePr>
            <a:graphicFrameLocks/>
          </p:cNvGraphicFramePr>
          <p:nvPr/>
        </p:nvGraphicFramePr>
        <p:xfrm>
          <a:off x="2699792" y="0"/>
          <a:ext cx="3394720" cy="121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4"/>
          <p:cNvGraphicFramePr>
            <a:graphicFrameLocks/>
          </p:cNvGraphicFramePr>
          <p:nvPr/>
        </p:nvGraphicFramePr>
        <p:xfrm>
          <a:off x="2051720" y="1412776"/>
          <a:ext cx="496855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672" y="3068960"/>
            <a:ext cx="5184576" cy="9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4" name="Content Placeholder 3"/>
          <p:cNvGraphicFramePr>
            <a:graphicFrameLocks/>
          </p:cNvGraphicFramePr>
          <p:nvPr/>
        </p:nvGraphicFramePr>
        <p:xfrm>
          <a:off x="1619672" y="4293096"/>
          <a:ext cx="5184576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2339752" y="5229200"/>
          <a:ext cx="420012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C000"/>
                </a:solidFill>
              </a:rPr>
              <a:t>Factores</a:t>
            </a:r>
            <a:r>
              <a:rPr lang="en-US" sz="2800" b="1" dirty="0">
                <a:solidFill>
                  <a:srgbClr val="FFC000"/>
                </a:solidFill>
              </a:rPr>
              <a:t> de la </a:t>
            </a:r>
            <a:r>
              <a:rPr lang="en-US" sz="2800" b="1" dirty="0" err="1">
                <a:solidFill>
                  <a:srgbClr val="FFC000"/>
                </a:solidFill>
              </a:rPr>
              <a:t>equidad</a:t>
            </a:r>
            <a:r>
              <a:rPr lang="en-US" sz="2800" b="1" dirty="0">
                <a:solidFill>
                  <a:srgbClr val="FFC000"/>
                </a:solidFill>
              </a:rPr>
              <a:t> en </a:t>
            </a:r>
            <a:r>
              <a:rPr lang="en-US" sz="2800" b="1" dirty="0" err="1">
                <a:solidFill>
                  <a:srgbClr val="FFC000"/>
                </a:solidFill>
              </a:rPr>
              <a:t>salud</a:t>
            </a:r>
            <a:endParaRPr lang="en-US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9334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C000"/>
                </a:solidFill>
              </a:rPr>
              <a:t>Dinamica</a:t>
            </a:r>
            <a:r>
              <a:rPr lang="en-US" sz="3200" b="1" dirty="0">
                <a:solidFill>
                  <a:srgbClr val="FFC000"/>
                </a:solidFill>
              </a:rPr>
              <a:t> de la </a:t>
            </a:r>
            <a:r>
              <a:rPr lang="en-US" sz="3200" b="1" dirty="0" err="1">
                <a:solidFill>
                  <a:srgbClr val="FFC000"/>
                </a:solidFill>
              </a:rPr>
              <a:t>salud</a:t>
            </a:r>
            <a:endParaRPr lang="en-US" sz="3200" b="1" dirty="0">
              <a:solidFill>
                <a:srgbClr val="FFC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539552" y="2060848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562954" y="2852936"/>
            <a:ext cx="2232248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/>
              <a:t>Recuperación de salud mediante asistencia</a:t>
            </a:r>
            <a:endParaRPr lang="en-US" dirty="0"/>
          </a:p>
        </p:txBody>
      </p:sp>
    </p:spTree>
  </p:cSld>
  <p:clrMapOvr>
    <a:masterClrMapping/>
  </p:clrMapOvr>
  <p:transition advTm="8168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C000"/>
                </a:solidFill>
              </a:rPr>
              <a:t>Contribucion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colectiva</a:t>
            </a:r>
            <a:r>
              <a:rPr lang="en-US" b="1" dirty="0">
                <a:solidFill>
                  <a:srgbClr val="FFC000"/>
                </a:solidFill>
              </a:rPr>
              <a:t> al </a:t>
            </a:r>
            <a:r>
              <a:rPr lang="en-US" b="1" dirty="0" err="1">
                <a:solidFill>
                  <a:srgbClr val="FFC000"/>
                </a:solidFill>
              </a:rPr>
              <a:t>bien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comun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bebe_t670x4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2780928"/>
            <a:ext cx="1884584" cy="1224136"/>
          </a:xfrm>
          <a:prstGeom prst="rect">
            <a:avLst/>
          </a:prstGeom>
        </p:spPr>
      </p:pic>
      <p:pic>
        <p:nvPicPr>
          <p:cNvPr id="7" name="Picture 6" descr="equit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2708920"/>
            <a:ext cx="1800200" cy="1248515"/>
          </a:xfrm>
          <a:prstGeom prst="rect">
            <a:avLst/>
          </a:prstGeom>
        </p:spPr>
      </p:pic>
      <p:pic>
        <p:nvPicPr>
          <p:cNvPr id="8" name="Picture 7" descr="nacionesunida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4248" y="2708920"/>
            <a:ext cx="1650018" cy="1235921"/>
          </a:xfrm>
          <a:prstGeom prst="rect">
            <a:avLst/>
          </a:prstGeom>
        </p:spPr>
      </p:pic>
      <p:pic>
        <p:nvPicPr>
          <p:cNvPr id="9" name="Picture 8" descr="imagine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9552" y="2708920"/>
            <a:ext cx="1800199" cy="1368152"/>
          </a:xfrm>
          <a:prstGeom prst="rect">
            <a:avLst/>
          </a:prstGeom>
        </p:spPr>
      </p:pic>
    </p:spTree>
  </p:cSld>
  <p:clrMapOvr>
    <a:masterClrMapping/>
  </p:clrMapOvr>
  <p:transition advTm="849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s-MX" b="1" dirty="0"/>
              <a:t>Condiciones para contribución al bien común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3701384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63"/>
    </mc:Choice>
    <mc:Fallback xmlns="">
      <p:transition spd="slow" advTm="16396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492896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4400" b="1" dirty="0"/>
              <a:t>Análisis de evidencia</a:t>
            </a:r>
          </a:p>
        </p:txBody>
      </p:sp>
    </p:spTree>
    <p:extLst>
      <p:ext uri="{BB962C8B-B14F-4D97-AF65-F5344CB8AC3E}">
        <p14:creationId xmlns:p14="http://schemas.microsoft.com/office/powerpoint/2010/main" val="19990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0"/>
    </mc:Choice>
    <mc:Fallback xmlns="">
      <p:transition spd="slow" advTm="1712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750625198"/>
              </p:ext>
            </p:extLst>
          </p:nvPr>
        </p:nvGraphicFramePr>
        <p:xfrm>
          <a:off x="1413992" y="836712"/>
          <a:ext cx="619268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en-US" sz="3200" b="1" dirty="0"/>
              <a:t>Statistical analysis of LE trend</a:t>
            </a:r>
            <a:endParaRPr lang="en-US" b="1" dirty="0"/>
          </a:p>
        </p:txBody>
      </p:sp>
      <p:pic>
        <p:nvPicPr>
          <p:cNvPr id="4" name="Imagen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49080"/>
            <a:ext cx="4248472" cy="2601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069790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11B961-0BAC-459A-8F5C-08D55A56F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8760"/>
            <a:ext cx="7419145" cy="50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45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76872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dirty="0" err="1">
                <a:solidFill>
                  <a:srgbClr val="FFC000"/>
                </a:solidFill>
              </a:rPr>
              <a:t>Principios</a:t>
            </a:r>
            <a:r>
              <a:rPr lang="en-US" sz="4400" b="1" dirty="0">
                <a:solidFill>
                  <a:srgbClr val="FFC000"/>
                </a:solidFill>
              </a:rPr>
              <a:t> </a:t>
            </a:r>
            <a:r>
              <a:rPr lang="es-ES_tradnl" sz="4400" b="1" dirty="0">
                <a:solidFill>
                  <a:srgbClr val="FFC000"/>
                </a:solidFill>
              </a:rPr>
              <a:t>éticos</a:t>
            </a:r>
            <a:endParaRPr lang="es-ES_tradnl" sz="44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"/>
    </mc:Choice>
    <mc:Fallback xmlns="">
      <p:transition spd="slow" advTm="233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4644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reeform 7"/>
          <p:cNvSpPr/>
          <p:nvPr/>
        </p:nvSpPr>
        <p:spPr>
          <a:xfrm>
            <a:off x="827584" y="1124744"/>
            <a:ext cx="3443844" cy="1688454"/>
          </a:xfrm>
          <a:custGeom>
            <a:avLst/>
            <a:gdLst>
              <a:gd name="connsiteX0" fmla="*/ 0 w 3443844"/>
              <a:gd name="connsiteY0" fmla="*/ 2048494 h 2048494"/>
              <a:gd name="connsiteX1" fmla="*/ 795646 w 3443844"/>
              <a:gd name="connsiteY1" fmla="*/ 1810987 h 2048494"/>
              <a:gd name="connsiteX2" fmla="*/ 1425039 w 3443844"/>
              <a:gd name="connsiteY2" fmla="*/ 967839 h 2048494"/>
              <a:gd name="connsiteX3" fmla="*/ 1923802 w 3443844"/>
              <a:gd name="connsiteY3" fmla="*/ 659081 h 2048494"/>
              <a:gd name="connsiteX4" fmla="*/ 2339439 w 3443844"/>
              <a:gd name="connsiteY4" fmla="*/ 100940 h 2048494"/>
              <a:gd name="connsiteX5" fmla="*/ 2766950 w 3443844"/>
              <a:gd name="connsiteY5" fmla="*/ 1264722 h 2048494"/>
              <a:gd name="connsiteX6" fmla="*/ 3218213 w 3443844"/>
              <a:gd name="connsiteY6" fmla="*/ 1870364 h 2048494"/>
              <a:gd name="connsiteX7" fmla="*/ 3443844 w 3443844"/>
              <a:gd name="connsiteY7" fmla="*/ 2036618 h 204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3844" h="2048494">
                <a:moveTo>
                  <a:pt x="0" y="2048494"/>
                </a:moveTo>
                <a:cubicBezTo>
                  <a:pt x="279070" y="2019795"/>
                  <a:pt x="558140" y="1991096"/>
                  <a:pt x="795646" y="1810987"/>
                </a:cubicBezTo>
                <a:cubicBezTo>
                  <a:pt x="1033153" y="1630878"/>
                  <a:pt x="1237013" y="1159823"/>
                  <a:pt x="1425039" y="967839"/>
                </a:cubicBezTo>
                <a:cubicBezTo>
                  <a:pt x="1613065" y="775855"/>
                  <a:pt x="1771402" y="803564"/>
                  <a:pt x="1923802" y="659081"/>
                </a:cubicBezTo>
                <a:cubicBezTo>
                  <a:pt x="2076202" y="514598"/>
                  <a:pt x="2198914" y="0"/>
                  <a:pt x="2339439" y="100940"/>
                </a:cubicBezTo>
                <a:cubicBezTo>
                  <a:pt x="2479964" y="201880"/>
                  <a:pt x="2620488" y="969818"/>
                  <a:pt x="2766950" y="1264722"/>
                </a:cubicBezTo>
                <a:cubicBezTo>
                  <a:pt x="2913412" y="1559626"/>
                  <a:pt x="3105397" y="1741715"/>
                  <a:pt x="3218213" y="1870364"/>
                </a:cubicBezTo>
                <a:cubicBezTo>
                  <a:pt x="3331029" y="1999013"/>
                  <a:pt x="3387436" y="2017815"/>
                  <a:pt x="3443844" y="203661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US"/>
              <a:t>Mathematical dispersion of LE, 2012 and dispersion/skewed trends</a:t>
            </a:r>
          </a:p>
        </p:txBody>
      </p:sp>
      <p:pic>
        <p:nvPicPr>
          <p:cNvPr id="942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1512" y="3501008"/>
            <a:ext cx="43924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980728"/>
            <a:ext cx="424008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01008"/>
            <a:ext cx="43924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1C2D6415-B71A-466A-BBAE-0108F1F7A77C}"/>
              </a:ext>
            </a:extLst>
          </p:cNvPr>
          <p:cNvCxnSpPr/>
          <p:nvPr/>
        </p:nvCxnSpPr>
        <p:spPr>
          <a:xfrm flipV="1">
            <a:off x="3995936" y="1628800"/>
            <a:ext cx="0" cy="118439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9722766-3E9A-412B-8AFD-D3BCFB98E9D7}"/>
              </a:ext>
            </a:extLst>
          </p:cNvPr>
          <p:cNvCxnSpPr/>
          <p:nvPr/>
        </p:nvCxnSpPr>
        <p:spPr>
          <a:xfrm flipV="1">
            <a:off x="8532440" y="1484784"/>
            <a:ext cx="0" cy="118439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CuadroTexto 4">
            <a:extLst>
              <a:ext uri="{FF2B5EF4-FFF2-40B4-BE49-F238E27FC236}">
                <a16:creationId xmlns:a16="http://schemas.microsoft.com/office/drawing/2014/main" id="{A7D8D69A-BECB-4218-BFD1-7E377CF5BE0E}"/>
              </a:ext>
            </a:extLst>
          </p:cNvPr>
          <p:cNvSpPr txBox="1"/>
          <p:nvPr/>
        </p:nvSpPr>
        <p:spPr>
          <a:xfrm>
            <a:off x="3851920" y="1412776"/>
            <a:ext cx="56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Costa Rica</a:t>
            </a:r>
            <a:endParaRPr lang="es-MX" sz="8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8174830-3754-4CB2-B288-68F6C8745BAB}"/>
              </a:ext>
            </a:extLst>
          </p:cNvPr>
          <p:cNvSpPr txBox="1"/>
          <p:nvPr/>
        </p:nvSpPr>
        <p:spPr>
          <a:xfrm>
            <a:off x="8400964" y="1308502"/>
            <a:ext cx="563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bg1"/>
                </a:solidFill>
              </a:rPr>
              <a:t>Costa Rica</a:t>
            </a:r>
            <a:endParaRPr lang="es-MX" sz="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115843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r>
              <a:rPr lang="es-MX" sz="3200" b="1" dirty="0" err="1"/>
              <a:t>Gini</a:t>
            </a:r>
            <a:r>
              <a:rPr lang="es-MX" sz="3200" b="1" dirty="0"/>
              <a:t> de la EV mundial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504" y="4077072"/>
            <a:ext cx="446449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77072"/>
            <a:ext cx="435597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916832"/>
            <a:ext cx="5524500" cy="200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53"/>
    </mc:Choice>
    <mc:Fallback xmlns="">
      <p:transition spd="slow" advTm="80753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/>
          <a:lstStyle/>
          <a:p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</a:t>
            </a:r>
            <a:br>
              <a:rPr lang="en-US" dirty="0"/>
            </a:br>
            <a:r>
              <a:rPr lang="en-US" b="1" dirty="0">
                <a:solidFill>
                  <a:srgbClr val="FFC000"/>
                </a:solidFill>
              </a:rPr>
              <a:t>Areas </a:t>
            </a:r>
            <a:r>
              <a:rPr lang="en-US" b="1" dirty="0" err="1">
                <a:solidFill>
                  <a:srgbClr val="FFC000"/>
                </a:solidFill>
              </a:rPr>
              <a:t>politicas</a:t>
            </a:r>
            <a:r>
              <a:rPr lang="en-US" b="1" dirty="0">
                <a:solidFill>
                  <a:srgbClr val="FFC000"/>
                </a:solidFill>
              </a:rPr>
              <a:t> que </a:t>
            </a:r>
            <a:r>
              <a:rPr lang="en-US" b="1" dirty="0" err="1">
                <a:solidFill>
                  <a:srgbClr val="FFC000"/>
                </a:solidFill>
              </a:rPr>
              <a:t>afectan</a:t>
            </a:r>
            <a:r>
              <a:rPr lang="en-US" b="1" dirty="0">
                <a:solidFill>
                  <a:srgbClr val="FFC000"/>
                </a:solidFill>
              </a:rPr>
              <a:t> a la </a:t>
            </a:r>
            <a:r>
              <a:rPr lang="en-US" b="1" dirty="0" err="1">
                <a:solidFill>
                  <a:srgbClr val="FFC000"/>
                </a:solidFill>
              </a:rPr>
              <a:t>salud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565400"/>
          <a:ext cx="82296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justiciafisc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2780928"/>
            <a:ext cx="1863108" cy="1224136"/>
          </a:xfrm>
          <a:prstGeom prst="rect">
            <a:avLst/>
          </a:prstGeom>
        </p:spPr>
      </p:pic>
      <p:pic>
        <p:nvPicPr>
          <p:cNvPr id="6" name="Picture 5" descr="IMG_0165.JPG (2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2780928"/>
            <a:ext cx="1596008" cy="1224136"/>
          </a:xfrm>
          <a:prstGeom prst="rect">
            <a:avLst/>
          </a:prstGeom>
        </p:spPr>
      </p:pic>
      <p:pic>
        <p:nvPicPr>
          <p:cNvPr id="7" name="Picture 6" descr="imagine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9552" y="2780928"/>
            <a:ext cx="1833508" cy="1224136"/>
          </a:xfrm>
          <a:prstGeom prst="rect">
            <a:avLst/>
          </a:prstGeom>
        </p:spPr>
      </p:pic>
      <p:pic>
        <p:nvPicPr>
          <p:cNvPr id="9" name="Picture 8" descr="especulacio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27784" y="2780928"/>
            <a:ext cx="1800200" cy="1261854"/>
          </a:xfrm>
          <a:prstGeom prst="rect">
            <a:avLst/>
          </a:prstGeom>
        </p:spPr>
      </p:pic>
    </p:spTree>
  </p:cSld>
  <p:clrMapOvr>
    <a:masterClrMapping/>
  </p:clrMapOvr>
  <p:transition advTm="8569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99" y="180330"/>
            <a:ext cx="8229600" cy="936104"/>
          </a:xfrm>
        </p:spPr>
        <p:txBody>
          <a:bodyPr>
            <a:noAutofit/>
          </a:bodyPr>
          <a:lstStyle/>
          <a:p>
            <a:r>
              <a:rPr lang="en-US" dirty="0" err="1"/>
              <a:t>Mejor</a:t>
            </a:r>
            <a:r>
              <a:rPr lang="en-US" dirty="0"/>
              <a:t> </a:t>
            </a:r>
            <a:r>
              <a:rPr lang="en-US" dirty="0" err="1"/>
              <a:t>salud</a:t>
            </a:r>
            <a:r>
              <a:rPr lang="en-US" dirty="0"/>
              <a:t> </a:t>
            </a:r>
            <a:r>
              <a:rPr lang="en-US" dirty="0" err="1"/>
              <a:t>posible</a:t>
            </a:r>
            <a:r>
              <a:rPr lang="en-US" dirty="0"/>
              <a:t> : </a:t>
            </a:r>
            <a:r>
              <a:rPr lang="en-US" dirty="0" err="1"/>
              <a:t>umbrales</a:t>
            </a:r>
            <a:r>
              <a:rPr lang="en-US" dirty="0"/>
              <a:t> de </a:t>
            </a:r>
            <a:r>
              <a:rPr lang="en-US" dirty="0" err="1"/>
              <a:t>factibilidad-replicabilidad</a:t>
            </a:r>
            <a:r>
              <a:rPr lang="en-US" dirty="0"/>
              <a:t>, y </a:t>
            </a:r>
            <a:r>
              <a:rPr lang="en-US" dirty="0" err="1"/>
              <a:t>sostenibilidad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1412776"/>
            <a:ext cx="4040188" cy="803275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200" dirty="0" err="1"/>
              <a:t>Suministro</a:t>
            </a:r>
            <a:r>
              <a:rPr lang="en-US" sz="3200" dirty="0"/>
              <a:t> </a:t>
            </a:r>
            <a:r>
              <a:rPr lang="en-US" sz="3200" dirty="0" err="1"/>
              <a:t>limitado</a:t>
            </a:r>
            <a:r>
              <a:rPr lang="en-US" sz="3200" dirty="0"/>
              <a:t> : </a:t>
            </a:r>
            <a:r>
              <a:rPr lang="en-US" sz="3200" dirty="0" err="1"/>
              <a:t>umbrales</a:t>
            </a:r>
            <a:r>
              <a:rPr lang="en-US" sz="3200" dirty="0"/>
              <a:t> de </a:t>
            </a:r>
            <a:r>
              <a:rPr lang="en-US" sz="3200" dirty="0" err="1"/>
              <a:t>factibilidad</a:t>
            </a:r>
            <a:r>
              <a:rPr lang="en-US" sz="3200" dirty="0"/>
              <a:t> y </a:t>
            </a:r>
            <a:r>
              <a:rPr lang="en-US" sz="3200" dirty="0" err="1"/>
              <a:t>sostenibiidad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5536" y="2420888"/>
            <a:ext cx="4040188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economicos</a:t>
            </a:r>
            <a:r>
              <a:rPr lang="en-US" sz="1800" dirty="0"/>
              <a:t> : </a:t>
            </a:r>
          </a:p>
          <a:p>
            <a:pPr lvl="1">
              <a:lnSpc>
                <a:spcPct val="150000"/>
              </a:lnSpc>
            </a:pPr>
            <a:r>
              <a:rPr lang="en-US" sz="1800" dirty="0" err="1">
                <a:solidFill>
                  <a:srgbClr val="FFFF00"/>
                </a:solidFill>
              </a:rPr>
              <a:t>Modelos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factibles</a:t>
            </a:r>
            <a:r>
              <a:rPr lang="en-US" sz="1800" dirty="0">
                <a:solidFill>
                  <a:srgbClr val="FFFF00"/>
                </a:solidFill>
              </a:rPr>
              <a:t>/</a:t>
            </a:r>
            <a:r>
              <a:rPr lang="en-US" sz="1800" dirty="0" err="1">
                <a:solidFill>
                  <a:srgbClr val="FFFF00"/>
                </a:solidFill>
              </a:rPr>
              <a:t>replicables</a:t>
            </a:r>
            <a:r>
              <a:rPr lang="en-US" sz="1800" dirty="0">
                <a:solidFill>
                  <a:srgbClr val="FFFF00"/>
                </a:solidFill>
              </a:rPr>
              <a:t> :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    </a:t>
            </a:r>
            <a:r>
              <a:rPr lang="en-US" sz="1800" b="1" dirty="0">
                <a:solidFill>
                  <a:srgbClr val="FFFF00"/>
                </a:solidFill>
              </a:rPr>
              <a:t>&lt; PIB </a:t>
            </a:r>
            <a:r>
              <a:rPr lang="en-US" sz="1800" b="1" dirty="0" err="1">
                <a:solidFill>
                  <a:srgbClr val="FFFF00"/>
                </a:solidFill>
              </a:rPr>
              <a:t>medio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mundial</a:t>
            </a:r>
            <a:endParaRPr lang="en-US" sz="1800" b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 err="1"/>
              <a:t>Recursos</a:t>
            </a:r>
            <a:r>
              <a:rPr lang="en-US" sz="1800" dirty="0"/>
              <a:t> </a:t>
            </a:r>
            <a:r>
              <a:rPr lang="en-US" sz="1800" dirty="0" err="1"/>
              <a:t>ecologicos</a:t>
            </a:r>
            <a:r>
              <a:rPr lang="en-US" sz="1800" dirty="0"/>
              <a:t> :</a:t>
            </a:r>
          </a:p>
          <a:p>
            <a:pPr lvl="1">
              <a:lnSpc>
                <a:spcPct val="150000"/>
              </a:lnSpc>
            </a:pPr>
            <a:r>
              <a:rPr lang="en-US" sz="1800" dirty="0" err="1">
                <a:solidFill>
                  <a:srgbClr val="FFFF00"/>
                </a:solidFill>
              </a:rPr>
              <a:t>Modelos</a:t>
            </a:r>
            <a:r>
              <a:rPr lang="en-US" sz="1800" dirty="0">
                <a:solidFill>
                  <a:srgbClr val="FFFF00"/>
                </a:solidFill>
              </a:rPr>
              <a:t> </a:t>
            </a:r>
            <a:r>
              <a:rPr lang="en-US" sz="1800" dirty="0" err="1">
                <a:solidFill>
                  <a:srgbClr val="FFFF00"/>
                </a:solidFill>
              </a:rPr>
              <a:t>Sostenibiles</a:t>
            </a:r>
            <a:r>
              <a:rPr lang="en-US" sz="1800" dirty="0">
                <a:solidFill>
                  <a:srgbClr val="FFFF00"/>
                </a:solidFill>
              </a:rPr>
              <a:t> :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800" dirty="0">
                <a:solidFill>
                  <a:srgbClr val="FFFF00"/>
                </a:solidFill>
              </a:rPr>
              <a:t>    </a:t>
            </a:r>
            <a:r>
              <a:rPr lang="en-US" sz="1800" b="1" dirty="0">
                <a:solidFill>
                  <a:srgbClr val="FFFF00"/>
                </a:solidFill>
              </a:rPr>
              <a:t>&lt; </a:t>
            </a:r>
            <a:r>
              <a:rPr lang="en-US" sz="1800" b="1" dirty="0" err="1">
                <a:solidFill>
                  <a:srgbClr val="FFFF00"/>
                </a:solidFill>
              </a:rPr>
              <a:t>Limites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planetarios</a:t>
            </a:r>
            <a:endParaRPr lang="en-US" sz="1800" b="1" dirty="0">
              <a:solidFill>
                <a:srgbClr val="FFFF00"/>
              </a:solidFill>
            </a:endParaRP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024" y="1556792"/>
            <a:ext cx="4041775" cy="639762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sz="1800" dirty="0" err="1"/>
              <a:t>Suministro</a:t>
            </a:r>
            <a:r>
              <a:rPr lang="en-US" sz="1800" dirty="0"/>
              <a:t> </a:t>
            </a:r>
            <a:r>
              <a:rPr lang="en-US" sz="1800" dirty="0" err="1"/>
              <a:t>ilimitado</a:t>
            </a:r>
            <a:r>
              <a:rPr lang="en-US" sz="1800" dirty="0"/>
              <a:t> : </a:t>
            </a:r>
            <a:r>
              <a:rPr lang="en-US" sz="1800" dirty="0" err="1"/>
              <a:t>correlaciones</a:t>
            </a:r>
            <a:r>
              <a:rPr lang="en-US" sz="1800" dirty="0"/>
              <a:t> y </a:t>
            </a:r>
            <a:r>
              <a:rPr lang="en-US" sz="1800" dirty="0" err="1"/>
              <a:t>condiciones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92896"/>
            <a:ext cx="4270375" cy="3951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/>
              <a:t>Conocimiento</a:t>
            </a:r>
            <a:r>
              <a:rPr lang="en-US" sz="1800" dirty="0"/>
              <a:t> y capital social</a:t>
            </a:r>
          </a:p>
          <a:p>
            <a:pPr lvl="1">
              <a:lnSpc>
                <a:spcPct val="150000"/>
              </a:lnSpc>
            </a:pPr>
            <a:r>
              <a:rPr lang="en-US" sz="1800" dirty="0" err="1"/>
              <a:t>Desarrollar</a:t>
            </a:r>
            <a:r>
              <a:rPr lang="en-US" sz="1800" dirty="0"/>
              <a:t>/</a:t>
            </a:r>
            <a:r>
              <a:rPr lang="en-US" sz="1800" dirty="0" err="1"/>
              <a:t>disfritar</a:t>
            </a:r>
            <a:r>
              <a:rPr lang="en-US" sz="1800" dirty="0"/>
              <a:t> el </a:t>
            </a:r>
            <a:r>
              <a:rPr lang="en-US" sz="1800" dirty="0" err="1"/>
              <a:t>potencial</a:t>
            </a:r>
            <a:r>
              <a:rPr lang="en-US" sz="1800" dirty="0"/>
              <a:t> individual </a:t>
            </a:r>
            <a:r>
              <a:rPr lang="en-US" sz="1800" dirty="0" err="1"/>
              <a:t>por</a:t>
            </a:r>
            <a:r>
              <a:rPr lang="en-US" sz="1800" dirty="0"/>
              <a:t> la </a:t>
            </a:r>
            <a:r>
              <a:rPr lang="en-US" sz="1800" dirty="0" err="1"/>
              <a:t>Educacion</a:t>
            </a:r>
            <a:r>
              <a:rPr lang="en-US" sz="1800" dirty="0"/>
              <a:t>, </a:t>
            </a:r>
            <a:r>
              <a:rPr lang="en-US" sz="1800" dirty="0" err="1"/>
              <a:t>empleo</a:t>
            </a:r>
            <a:r>
              <a:rPr lang="en-US" sz="1800" dirty="0"/>
              <a:t> y </a:t>
            </a:r>
            <a:r>
              <a:rPr lang="en-US" sz="1800" dirty="0" err="1"/>
              <a:t>participacion</a:t>
            </a:r>
            <a:endParaRPr lang="en-US" sz="1800" dirty="0"/>
          </a:p>
          <a:p>
            <a:pPr>
              <a:lnSpc>
                <a:spcPct val="150000"/>
              </a:lnSpc>
            </a:pPr>
            <a:r>
              <a:rPr lang="en-US" sz="1800" dirty="0"/>
              <a:t>Marcos </a:t>
            </a:r>
            <a:r>
              <a:rPr lang="en-US" sz="1800" dirty="0" err="1"/>
              <a:t>legales</a:t>
            </a:r>
            <a:endParaRPr lang="en-US" sz="1800" dirty="0"/>
          </a:p>
          <a:p>
            <a:pPr lvl="1">
              <a:lnSpc>
                <a:spcPct val="150000"/>
              </a:lnSpc>
            </a:pPr>
            <a:r>
              <a:rPr lang="en-US" sz="1800" dirty="0" err="1"/>
              <a:t>Derechos</a:t>
            </a:r>
            <a:r>
              <a:rPr lang="en-US" sz="1800" dirty="0"/>
              <a:t> </a:t>
            </a:r>
            <a:r>
              <a:rPr lang="en-US" sz="1800" dirty="0" err="1"/>
              <a:t>universales</a:t>
            </a:r>
            <a:r>
              <a:rPr lang="en-US" sz="1800" dirty="0"/>
              <a:t> y </a:t>
            </a:r>
            <a:r>
              <a:rPr lang="en-US" sz="1800" dirty="0" err="1"/>
              <a:t>responsabilidades</a:t>
            </a:r>
            <a:endParaRPr lang="en-US" sz="1800" dirty="0"/>
          </a:p>
          <a:p>
            <a:endParaRPr lang="en-US" dirty="0"/>
          </a:p>
        </p:txBody>
      </p:sp>
    </p:spTree>
  </p:cSld>
  <p:clrMapOvr>
    <a:masterClrMapping/>
  </p:clrMapOvr>
  <p:transition advTm="11885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>Metodología de </a:t>
            </a:r>
            <a:br>
              <a:rPr lang="es-ES" b="1" dirty="0">
                <a:solidFill>
                  <a:srgbClr val="FFC000"/>
                </a:solidFill>
              </a:rPr>
            </a:br>
            <a:r>
              <a:rPr lang="es-ES" b="1" dirty="0">
                <a:solidFill>
                  <a:srgbClr val="FFC000"/>
                </a:solidFill>
              </a:rPr>
              <a:t>análisis de la carga de inequidad global en salud</a:t>
            </a:r>
            <a:br>
              <a:rPr lang="es-ES" b="1" dirty="0">
                <a:solidFill>
                  <a:srgbClr val="FFC000"/>
                </a:solidFill>
              </a:rPr>
            </a:br>
            <a:r>
              <a:rPr lang="es-ES" b="1" dirty="0">
                <a:solidFill>
                  <a:srgbClr val="FFFF00"/>
                </a:solidFill>
              </a:rPr>
              <a:t/>
            </a:r>
            <a:br>
              <a:rPr lang="es-ES" b="1" dirty="0">
                <a:solidFill>
                  <a:srgbClr val="FFFF00"/>
                </a:solidFill>
              </a:rPr>
            </a:br>
            <a:r>
              <a:rPr lang="es-ES" sz="1800" b="1" dirty="0">
                <a:solidFill>
                  <a:srgbClr val="FFFF00"/>
                </a:solidFill>
              </a:rPr>
              <a:t>I: Definición de estándares de mejor salud posible y sostenible</a:t>
            </a:r>
            <a:endParaRPr lang="en-GB" sz="1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886003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s-ES" sz="1800" dirty="0"/>
              <a:t>Definición de Mejor Salud Posible : Selección de modelos de buena salud, replicables y sostenibles (RES).</a:t>
            </a:r>
          </a:p>
          <a:p>
            <a:pPr marL="0" indent="0">
              <a:buNone/>
            </a:pPr>
            <a:endParaRPr lang="es-ES" sz="1800" dirty="0"/>
          </a:p>
          <a:p>
            <a:pPr marL="857250" lvl="1" indent="-457200">
              <a:buFont typeface="+mj-lt"/>
              <a:buAutoNum type="alphaUcPeriod" startAt="2"/>
            </a:pPr>
            <a:r>
              <a:rPr lang="es-ES" sz="1800" dirty="0"/>
              <a:t>Base de datos del Banco Mundial 1960-2015  (</a:t>
            </a:r>
            <a:r>
              <a:rPr lang="es-ES" sz="1400" dirty="0">
                <a:solidFill>
                  <a:srgbClr val="FF0000"/>
                </a:solidFill>
              </a:rPr>
              <a:t>Cerca de 100,000 datos</a:t>
            </a:r>
            <a:r>
              <a:rPr lang="es-ES" sz="1800" dirty="0"/>
              <a:t>):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sz="1800" dirty="0"/>
              <a:t>Medias de esperanza de vida (EV) en hombres y mujeres, y EVS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sz="1800" dirty="0"/>
              <a:t>PIB pc (valor constante y ajustado a valor adquisitivo) ponderadas según población.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sz="1800" dirty="0"/>
              <a:t>Emisiones de CO2 per cápita.</a:t>
            </a:r>
          </a:p>
          <a:p>
            <a:pPr marL="857250" lvl="1" indent="-457200">
              <a:buFont typeface="+mj-lt"/>
              <a:buAutoNum type="alphaUcPeriod" startAt="2"/>
            </a:pPr>
            <a:r>
              <a:rPr lang="es-ES" sz="1800" dirty="0"/>
              <a:t>Selección de países con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sz="1800" b="1" dirty="0">
                <a:solidFill>
                  <a:srgbClr val="FFC000"/>
                </a:solidFill>
              </a:rPr>
              <a:t>EV (hombres, mujeres y saludable)mayor que la media mundial </a:t>
            </a:r>
            <a:r>
              <a:rPr lang="es-ES" sz="1800" dirty="0"/>
              <a:t>(S: saludables),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sz="1800" b="1" dirty="0">
                <a:solidFill>
                  <a:srgbClr val="FFC000"/>
                </a:solidFill>
              </a:rPr>
              <a:t>PIB pc (VC y PPP) menor que la media mundial</a:t>
            </a:r>
            <a:r>
              <a:rPr lang="es-ES" sz="1800" dirty="0"/>
              <a:t> (R: replicables),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sz="1800" b="1" dirty="0">
                <a:solidFill>
                  <a:srgbClr val="FFC000"/>
                </a:solidFill>
              </a:rPr>
              <a:t>Emisiones de carbono pc debajo del límite planetario que evite los dos grados de calentamiento global </a:t>
            </a:r>
            <a:r>
              <a:rPr lang="es-ES" sz="1800" dirty="0"/>
              <a:t>(S: :sostenibles).</a:t>
            </a:r>
          </a:p>
          <a:p>
            <a:pPr marL="0" indent="0">
              <a:buNone/>
            </a:pPr>
            <a:r>
              <a:rPr lang="en-GB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420231542"/>
      </p:ext>
    </p:extLst>
  </p:cSld>
  <p:clrMapOvr>
    <a:masterClrMapping/>
  </p:clrMapOvr>
  <p:transition advTm="172093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FFC000"/>
                </a:solidFill>
              </a:rPr>
              <a:t/>
            </a:r>
            <a:br>
              <a:rPr lang="es-ES" b="1" dirty="0">
                <a:solidFill>
                  <a:srgbClr val="FFC000"/>
                </a:solidFill>
              </a:rPr>
            </a:br>
            <a:r>
              <a:rPr lang="es-ES" b="1" dirty="0">
                <a:solidFill>
                  <a:srgbClr val="FFC000"/>
                </a:solidFill>
              </a:rPr>
              <a:t>Metodología de </a:t>
            </a:r>
            <a:br>
              <a:rPr lang="es-ES" b="1" dirty="0">
                <a:solidFill>
                  <a:srgbClr val="FFC000"/>
                </a:solidFill>
              </a:rPr>
            </a:br>
            <a:r>
              <a:rPr lang="es-ES" b="1" dirty="0">
                <a:solidFill>
                  <a:srgbClr val="FFC000"/>
                </a:solidFill>
              </a:rPr>
              <a:t>análisis de la carga de inequidad global en salud</a:t>
            </a:r>
            <a:br>
              <a:rPr lang="es-ES" b="1" dirty="0">
                <a:solidFill>
                  <a:srgbClr val="FFC000"/>
                </a:solidFill>
              </a:rPr>
            </a:br>
            <a:r>
              <a:rPr lang="es-ES" b="1" dirty="0">
                <a:solidFill>
                  <a:srgbClr val="FFFF00"/>
                </a:solidFill>
              </a:rPr>
              <a:t/>
            </a:r>
            <a:br>
              <a:rPr lang="es-ES" b="1" dirty="0">
                <a:solidFill>
                  <a:srgbClr val="FFFF00"/>
                </a:solidFill>
              </a:rPr>
            </a:br>
            <a:endParaRPr lang="en-GB" sz="1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8229600" cy="4886003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lphaUcPeriod"/>
            </a:pPr>
            <a:endParaRPr lang="es-ES" sz="1800" dirty="0"/>
          </a:p>
          <a:p>
            <a:pPr marL="457200" indent="-457200">
              <a:buFont typeface="+mj-lt"/>
              <a:buAutoNum type="alphaUcPeriod"/>
            </a:pPr>
            <a:r>
              <a:rPr lang="es-ES" sz="2600" b="1" dirty="0">
                <a:solidFill>
                  <a:srgbClr val="FFFF00"/>
                </a:solidFill>
              </a:rPr>
              <a:t>II: Ajuste de tasas (SRS a poblaciones desagregadas) : </a:t>
            </a:r>
            <a:br>
              <a:rPr lang="es-ES" sz="2600" b="1" dirty="0">
                <a:solidFill>
                  <a:srgbClr val="FFFF00"/>
                </a:solidFill>
              </a:rPr>
            </a:br>
            <a:r>
              <a:rPr lang="es-ES" sz="2600" b="1" dirty="0">
                <a:solidFill>
                  <a:srgbClr val="FFFF00"/>
                </a:solidFill>
              </a:rPr>
              <a:t>Mortalidad en exceso (injusta-evitable) </a:t>
            </a:r>
            <a:r>
              <a:rPr lang="en-US" sz="2600" b="1" dirty="0">
                <a:solidFill>
                  <a:srgbClr val="FFFF00"/>
                </a:solidFill>
              </a:rPr>
              <a:t>=</a:t>
            </a:r>
            <a:r>
              <a:rPr lang="en-US" sz="2600" b="1" dirty="0" err="1">
                <a:solidFill>
                  <a:srgbClr val="FFFF00"/>
                </a:solidFill>
              </a:rPr>
              <a:t>mortalidad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err="1">
                <a:solidFill>
                  <a:srgbClr val="FFFF00"/>
                </a:solidFill>
              </a:rPr>
              <a:t>observada</a:t>
            </a:r>
            <a:r>
              <a:rPr lang="en-US" sz="2600" b="1" dirty="0">
                <a:solidFill>
                  <a:srgbClr val="FFFF00"/>
                </a:solidFill>
              </a:rPr>
              <a:t> -</a:t>
            </a:r>
            <a:r>
              <a:rPr lang="es-ES" sz="2600" b="1" dirty="0">
                <a:solidFill>
                  <a:srgbClr val="FFFF00"/>
                </a:solidFill>
              </a:rPr>
              <a:t>mortalidad esperada (SRS) </a:t>
            </a:r>
            <a:endParaRPr lang="es-ES" sz="2600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r>
              <a:rPr lang="es-ES" dirty="0"/>
              <a:t>Datos de UN </a:t>
            </a:r>
            <a:r>
              <a:rPr lang="es-ES" dirty="0" err="1"/>
              <a:t>Stat</a:t>
            </a:r>
            <a:r>
              <a:rPr lang="es-ES" dirty="0"/>
              <a:t>/</a:t>
            </a:r>
            <a:r>
              <a:rPr lang="es-ES" dirty="0" err="1"/>
              <a:t>Dem</a:t>
            </a:r>
            <a:r>
              <a:rPr lang="es-ES" dirty="0"/>
              <a:t> </a:t>
            </a:r>
            <a:r>
              <a:rPr lang="es-ES" dirty="0" err="1"/>
              <a:t>Division</a:t>
            </a:r>
            <a:r>
              <a:rPr lang="es-ES" dirty="0"/>
              <a:t>, de población y muertes medias anuales por quinquenio, grupo de edad ) cada 5 a. y sexo, 1950-2015 y predicciones 2015-2100 </a:t>
            </a:r>
            <a:r>
              <a:rPr lang="es-ES" sz="1400" dirty="0">
                <a:solidFill>
                  <a:srgbClr val="FF0000"/>
                </a:solidFill>
              </a:rPr>
              <a:t>(430,000 datos</a:t>
            </a:r>
            <a:r>
              <a:rPr lang="es-ES" dirty="0"/>
              <a:t>): 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b="1" dirty="0">
                <a:solidFill>
                  <a:srgbClr val="FFC000"/>
                </a:solidFill>
              </a:rPr>
              <a:t>Tasas de mortalidad de referencia (SRS)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b="1" dirty="0">
                <a:solidFill>
                  <a:srgbClr val="FFC000"/>
                </a:solidFill>
              </a:rPr>
              <a:t>Muertes observadas – Muertes esperadas.</a:t>
            </a:r>
          </a:p>
          <a:p>
            <a:pPr marL="1257300" lvl="2" indent="-457200">
              <a:buFont typeface="+mj-lt"/>
              <a:buAutoNum type="arabicPeriod"/>
            </a:pPr>
            <a:r>
              <a:rPr lang="es-ES" b="1" dirty="0" err="1">
                <a:solidFill>
                  <a:srgbClr val="FFC000"/>
                </a:solidFill>
              </a:rPr>
              <a:t>CNiE</a:t>
            </a:r>
            <a:r>
              <a:rPr lang="es-ES" b="1" dirty="0">
                <a:solidFill>
                  <a:srgbClr val="FFC000"/>
                </a:solidFill>
              </a:rPr>
              <a:t>, </a:t>
            </a:r>
            <a:r>
              <a:rPr lang="es-ES" b="1" dirty="0" err="1">
                <a:solidFill>
                  <a:srgbClr val="FFC000"/>
                </a:solidFill>
              </a:rPr>
              <a:t>CRiE</a:t>
            </a:r>
            <a:r>
              <a:rPr lang="es-ES" b="1" dirty="0">
                <a:solidFill>
                  <a:srgbClr val="FFC000"/>
                </a:solidFill>
              </a:rPr>
              <a:t>, AVP-</a:t>
            </a:r>
            <a:r>
              <a:rPr lang="es-ES" b="1" dirty="0" err="1">
                <a:solidFill>
                  <a:srgbClr val="FFC000"/>
                </a:solidFill>
              </a:rPr>
              <a:t>iE</a:t>
            </a:r>
            <a:endParaRPr lang="es-ES" b="1" dirty="0">
              <a:solidFill>
                <a:srgbClr val="FFC000"/>
              </a:solidFill>
            </a:endParaRPr>
          </a:p>
          <a:p>
            <a:pPr marL="1257300" lvl="2" indent="-457200">
              <a:buFont typeface="+mj-lt"/>
              <a:buAutoNum type="arabicPeriod"/>
            </a:pPr>
            <a:r>
              <a:rPr lang="es-ES" b="1" dirty="0">
                <a:solidFill>
                  <a:srgbClr val="FFC000"/>
                </a:solidFill>
              </a:rPr>
              <a:t>Representación por tablas y mapas interactivos.</a:t>
            </a:r>
          </a:p>
          <a:p>
            <a:pPr marL="1257300" lvl="2" indent="-457200">
              <a:buFont typeface="+mj-lt"/>
              <a:buAutoNum type="arabicPeriod"/>
            </a:pPr>
            <a:endParaRPr lang="es-ES" b="1" dirty="0">
              <a:solidFill>
                <a:srgbClr val="FFC000"/>
              </a:solidFill>
            </a:endParaRPr>
          </a:p>
          <a:p>
            <a:pPr marL="800100" lvl="2" indent="0">
              <a:buNone/>
            </a:pPr>
            <a:r>
              <a:rPr lang="es-ES" b="1" dirty="0">
                <a:solidFill>
                  <a:srgbClr val="FFC000"/>
                </a:solidFill>
              </a:rPr>
              <a:t>Análisis de </a:t>
            </a:r>
            <a:r>
              <a:rPr lang="en-US" b="1" dirty="0">
                <a:solidFill>
                  <a:srgbClr val="FF0000"/>
                </a:solidFill>
              </a:rPr>
              <a:t>&gt;</a:t>
            </a:r>
            <a:r>
              <a:rPr lang="es-ES" b="1" dirty="0">
                <a:solidFill>
                  <a:srgbClr val="FF0000"/>
                </a:solidFill>
              </a:rPr>
              <a:t>500,000 datos</a:t>
            </a:r>
            <a:r>
              <a:rPr lang="es-ES" b="1" dirty="0">
                <a:solidFill>
                  <a:srgbClr val="FFC000"/>
                </a:solidFill>
              </a:rPr>
              <a:t>, mediante </a:t>
            </a:r>
            <a:r>
              <a:rPr lang="es-ES" b="1" dirty="0">
                <a:solidFill>
                  <a:srgbClr val="FF0000"/>
                </a:solidFill>
              </a:rPr>
              <a:t>&gt;1000 algoritmos </a:t>
            </a:r>
            <a:r>
              <a:rPr lang="es-ES" b="1" dirty="0">
                <a:solidFill>
                  <a:srgbClr val="FFC000"/>
                </a:solidFill>
              </a:rPr>
              <a:t>y </a:t>
            </a:r>
            <a:r>
              <a:rPr lang="es-ES" b="1" dirty="0">
                <a:solidFill>
                  <a:srgbClr val="FF0000"/>
                </a:solidFill>
              </a:rPr>
              <a:t>1,700,000 datos </a:t>
            </a:r>
            <a:r>
              <a:rPr lang="es-ES" b="1" dirty="0">
                <a:solidFill>
                  <a:srgbClr val="FFC000"/>
                </a:solidFill>
              </a:rPr>
              <a:t>de </a:t>
            </a:r>
            <a:r>
              <a:rPr lang="es-ES" b="1" dirty="0" err="1">
                <a:solidFill>
                  <a:srgbClr val="FFC000"/>
                </a:solidFill>
              </a:rPr>
              <a:t>CiE</a:t>
            </a:r>
            <a:r>
              <a:rPr lang="es-ES" b="1" dirty="0">
                <a:solidFill>
                  <a:srgbClr val="FFC000"/>
                </a:solidFill>
              </a:rPr>
              <a:t> </a:t>
            </a:r>
            <a:r>
              <a:rPr lang="es-ES" b="1" dirty="0" err="1">
                <a:solidFill>
                  <a:srgbClr val="FFC000"/>
                </a:solidFill>
              </a:rPr>
              <a:t>intercativos</a:t>
            </a:r>
            <a:r>
              <a:rPr lang="es-ES" b="1" dirty="0">
                <a:solidFill>
                  <a:srgbClr val="FFC000"/>
                </a:solidFill>
              </a:rPr>
              <a:t> (</a:t>
            </a:r>
            <a:r>
              <a:rPr lang="es-ES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equimov.org</a:t>
            </a:r>
            <a:r>
              <a:rPr lang="es-ES" b="1" dirty="0">
                <a:solidFill>
                  <a:srgbClr val="FFC000"/>
                </a:solidFill>
              </a:rPr>
              <a:t>)</a:t>
            </a:r>
          </a:p>
          <a:p>
            <a:pPr marL="1257300" lvl="2" indent="-457200">
              <a:buFont typeface="+mj-lt"/>
              <a:buAutoNum type="arabicPeriod"/>
            </a:pPr>
            <a:endParaRPr lang="es-ES" sz="1800" dirty="0"/>
          </a:p>
          <a:p>
            <a:pPr marL="0" indent="0">
              <a:buNone/>
            </a:pPr>
            <a:r>
              <a:rPr lang="en-GB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527323736"/>
      </p:ext>
    </p:extLst>
  </p:cSld>
  <p:clrMapOvr>
    <a:masterClrMapping/>
  </p:clrMapOvr>
  <p:transition advTm="80621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9154943" cy="36004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267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La </a:t>
            </a:r>
            <a:r>
              <a:rPr lang="en-US" sz="2800" b="1" dirty="0" err="1">
                <a:solidFill>
                  <a:srgbClr val="FFFF00"/>
                </a:solidFill>
              </a:rPr>
              <a:t>teoría</a:t>
            </a:r>
            <a:r>
              <a:rPr lang="en-US" sz="2800" b="1" dirty="0">
                <a:solidFill>
                  <a:srgbClr val="FFFF00"/>
                </a:solidFill>
              </a:rPr>
              <a:t> del </a:t>
            </a:r>
            <a:r>
              <a:rPr lang="en-US" sz="2800" b="1" dirty="0" err="1">
                <a:solidFill>
                  <a:srgbClr val="FFFF00"/>
                </a:solidFill>
              </a:rPr>
              <a:t>Bn</a:t>
            </a:r>
            <a:r>
              <a:rPr lang="en-US" sz="2800" b="1" dirty="0">
                <a:solidFill>
                  <a:srgbClr val="FFFF00"/>
                </a:solidFill>
              </a:rPr>
              <a:t> Tm C </a:t>
            </a:r>
            <a:br>
              <a:rPr lang="en-US" sz="2800" b="1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FF00"/>
                </a:solidFill>
              </a:rPr>
              <a:t>y el </a:t>
            </a:r>
            <a:r>
              <a:rPr lang="en-US" sz="2800" b="1" dirty="0" err="1">
                <a:solidFill>
                  <a:srgbClr val="FFFF00"/>
                </a:solidFill>
              </a:rPr>
              <a:t>límite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ético</a:t>
            </a:r>
            <a:r>
              <a:rPr lang="en-US" sz="2800" b="1" dirty="0">
                <a:solidFill>
                  <a:srgbClr val="FFFF00"/>
                </a:solidFill>
              </a:rPr>
              <a:t> de </a:t>
            </a:r>
            <a:r>
              <a:rPr lang="en-US" sz="2800" b="1" dirty="0" err="1">
                <a:solidFill>
                  <a:srgbClr val="FFFF00"/>
                </a:solidFill>
              </a:rPr>
              <a:t>emisiones</a:t>
            </a:r>
            <a:r>
              <a:rPr lang="en-US" sz="2800" b="1" dirty="0">
                <a:solidFill>
                  <a:srgbClr val="FFFF00"/>
                </a:solidFill>
              </a:rPr>
              <a:t> pc </a:t>
            </a:r>
          </a:p>
        </p:txBody>
      </p:sp>
    </p:spTree>
    <p:extLst>
      <p:ext uri="{BB962C8B-B14F-4D97-AF65-F5344CB8AC3E}">
        <p14:creationId xmlns:p14="http://schemas.microsoft.com/office/powerpoint/2010/main" val="75203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909"/>
    </mc:Choice>
    <mc:Fallback xmlns="">
      <p:transition spd="slow" advTm="251909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835" y="728408"/>
            <a:ext cx="7072699" cy="7641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Healthy and Economically </a:t>
            </a:r>
            <a:r>
              <a:rPr lang="en-US" b="1" dirty="0"/>
              <a:t>(R)</a:t>
            </a:r>
            <a:r>
              <a:rPr lang="en-US" dirty="0" err="1"/>
              <a:t>eplicable</a:t>
            </a:r>
            <a:r>
              <a:rPr lang="en-US" dirty="0"/>
              <a:t> : GDP pc vs LE</a:t>
            </a:r>
            <a:endParaRPr lang="es-MX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155" y="1365325"/>
            <a:ext cx="5285690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029151"/>
            <a:ext cx="7239515" cy="754856"/>
          </a:xfrm>
        </p:spPr>
        <p:txBody>
          <a:bodyPr>
            <a:normAutofit/>
          </a:bodyPr>
          <a:lstStyle/>
          <a:p>
            <a:r>
              <a:rPr lang="en-US" dirty="0"/>
              <a:t>Healthy, replicable and sustainable models</a:t>
            </a: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28185" y="3139415"/>
            <a:ext cx="2776968" cy="1705203"/>
          </a:xfrm>
          <a:prstGeom prst="rect">
            <a:avLst/>
          </a:prstGeom>
        </p:spPr>
      </p:pic>
      <p:pic>
        <p:nvPicPr>
          <p:cNvPr id="5" name="Grabación de pantalla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13" end="3785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309" y="2201048"/>
            <a:ext cx="5500530" cy="267832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2190" t="34385" r="14539" b="12086"/>
          <a:stretch/>
        </p:blipFill>
        <p:spPr bwMode="auto">
          <a:xfrm>
            <a:off x="6297793" y="5157192"/>
            <a:ext cx="2655866" cy="118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36437B-6FA7-4B85-A9BE-039187707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1784007"/>
            <a:ext cx="2776968" cy="12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36104"/>
          </a:xfrm>
        </p:spPr>
        <p:txBody>
          <a:bodyPr/>
          <a:lstStyle/>
          <a:p>
            <a:r>
              <a:rPr lang="es-ES"/>
              <a:t>Estándares de salud-</a:t>
            </a:r>
            <a:r>
              <a:rPr lang="es-ES" err="1"/>
              <a:t>facible</a:t>
            </a:r>
            <a:r>
              <a:rPr lang="es-ES"/>
              <a:t>-sostenible</a:t>
            </a:r>
            <a:endParaRPr lang="en-GB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268760"/>
            <a:ext cx="6338892" cy="38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27320"/>
      </p:ext>
    </p:extLst>
  </p:cSld>
  <p:clrMapOvr>
    <a:masterClrMapping/>
  </p:clrMapOvr>
  <p:transition advTm="12554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C000"/>
                </a:solidFill>
              </a:rPr>
              <a:t>A.- </a:t>
            </a:r>
            <a:r>
              <a:rPr lang="en-US" sz="4400" b="1" dirty="0" err="1">
                <a:solidFill>
                  <a:srgbClr val="FFC000"/>
                </a:solidFill>
              </a:rPr>
              <a:t>Principios</a:t>
            </a:r>
            <a:r>
              <a:rPr lang="en-US" sz="4400" b="1" dirty="0">
                <a:solidFill>
                  <a:srgbClr val="FFC000"/>
                </a:solidFill>
              </a:rPr>
              <a:t> </a:t>
            </a:r>
            <a:r>
              <a:rPr lang="en-US" sz="4400" b="1" dirty="0" err="1">
                <a:solidFill>
                  <a:srgbClr val="FFC000"/>
                </a:solidFill>
              </a:rPr>
              <a:t>eticos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708920"/>
            <a:ext cx="8229600" cy="3517851"/>
          </a:xfrm>
        </p:spPr>
        <p:txBody>
          <a:bodyPr>
            <a:normAutofit/>
          </a:bodyPr>
          <a:lstStyle/>
          <a:p>
            <a:r>
              <a:rPr lang="en-US" sz="3200"/>
              <a:t>PE1 : </a:t>
            </a:r>
            <a:r>
              <a:rPr lang="en-US" sz="3200" err="1"/>
              <a:t>Definicion</a:t>
            </a:r>
            <a:r>
              <a:rPr lang="en-US" sz="3200"/>
              <a:t> de </a:t>
            </a:r>
            <a:r>
              <a:rPr lang="en-US" sz="3200" err="1"/>
              <a:t>salud</a:t>
            </a:r>
            <a:endParaRPr lang="en-US" sz="3200"/>
          </a:p>
          <a:p>
            <a:r>
              <a:rPr lang="en-US" sz="3200"/>
              <a:t>PE2 : </a:t>
            </a:r>
            <a:r>
              <a:rPr lang="en-US" sz="3200" err="1"/>
              <a:t>Derecho</a:t>
            </a:r>
            <a:r>
              <a:rPr lang="en-US" sz="3200"/>
              <a:t> </a:t>
            </a:r>
            <a:r>
              <a:rPr lang="en-US" sz="3200" err="1"/>
              <a:t>efectivo</a:t>
            </a:r>
            <a:r>
              <a:rPr lang="en-US" sz="3200"/>
              <a:t> a la </a:t>
            </a:r>
            <a:r>
              <a:rPr lang="en-US" sz="3200" err="1"/>
              <a:t>salud</a:t>
            </a:r>
            <a:endParaRPr lang="en-US" sz="3200"/>
          </a:p>
          <a:p>
            <a:r>
              <a:rPr lang="en-US" sz="3200"/>
              <a:t>PE3 : </a:t>
            </a:r>
            <a:r>
              <a:rPr lang="en-US" sz="3200" err="1"/>
              <a:t>Equidad</a:t>
            </a:r>
            <a:r>
              <a:rPr lang="en-US" sz="3200"/>
              <a:t> de la </a:t>
            </a:r>
            <a:r>
              <a:rPr lang="en-US" sz="3200" err="1"/>
              <a:t>salud</a:t>
            </a:r>
            <a:endParaRPr lang="en-US" sz="3200"/>
          </a:p>
        </p:txBody>
      </p:sp>
    </p:spTree>
  </p:cSld>
  <p:clrMapOvr>
    <a:masterClrMapping/>
  </p:clrMapOvr>
  <p:transition advTm="2962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60648"/>
            <a:ext cx="4553725" cy="6699789"/>
          </a:xfrm>
          <a:prstGeom prst="rect">
            <a:avLst/>
          </a:prstGeom>
        </p:spPr>
      </p:pic>
      <p:sp>
        <p:nvSpPr>
          <p:cNvPr id="5" name="Flecha: a la derecha 4">
            <a:extLst>
              <a:ext uri="{FF2B5EF4-FFF2-40B4-BE49-F238E27FC236}">
                <a16:creationId xmlns:a16="http://schemas.microsoft.com/office/drawing/2014/main" id="{A4D4A660-A51F-4CC1-8801-25DF8F0D240D}"/>
              </a:ext>
            </a:extLst>
          </p:cNvPr>
          <p:cNvSpPr/>
          <p:nvPr/>
        </p:nvSpPr>
        <p:spPr>
          <a:xfrm>
            <a:off x="1259632" y="2636912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62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46"/>
    </mc:Choice>
    <mc:Fallback xmlns="">
      <p:transition spd="slow" advTm="15474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7501D8-BB90-458C-9D9E-04C9E7B14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1197997"/>
            <a:ext cx="5797296" cy="891540"/>
          </a:xfrm>
        </p:spPr>
        <p:txBody>
          <a:bodyPr>
            <a:normAutofit/>
          </a:bodyPr>
          <a:lstStyle/>
          <a:p>
            <a:r>
              <a:rPr lang="es-ES" sz="1500" dirty="0"/>
              <a:t>HRS </a:t>
            </a:r>
            <a:r>
              <a:rPr lang="es-ES" sz="1500" dirty="0" err="1"/>
              <a:t>regions</a:t>
            </a:r>
            <a:r>
              <a:rPr lang="es-ES" sz="1500" dirty="0"/>
              <a:t> in </a:t>
            </a:r>
            <a:r>
              <a:rPr lang="es-ES" sz="1500" dirty="0" err="1"/>
              <a:t>largest</a:t>
            </a:r>
            <a:r>
              <a:rPr lang="es-ES" sz="1500" dirty="0"/>
              <a:t> </a:t>
            </a:r>
            <a:r>
              <a:rPr lang="es-ES" sz="1500" dirty="0" err="1"/>
              <a:t>countries</a:t>
            </a:r>
            <a:r>
              <a:rPr lang="es-ES" sz="1500" dirty="0"/>
              <a:t> (2000-2010)</a:t>
            </a:r>
            <a:endParaRPr lang="es-MX" sz="1500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0734342-CB52-46F8-ADF5-03CC1CED5A0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3" t="19113" r="15024" b="7783"/>
          <a:stretch/>
        </p:blipFill>
        <p:spPr bwMode="auto">
          <a:xfrm>
            <a:off x="940981" y="2143685"/>
            <a:ext cx="3014330" cy="1782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D80C7E2-5420-4347-BBDB-3A731724CB56}"/>
              </a:ext>
            </a:extLst>
          </p:cNvPr>
          <p:cNvPicPr/>
          <p:nvPr/>
        </p:nvPicPr>
        <p:blipFill rotWithShape="1">
          <a:blip r:embed="rId3"/>
          <a:srcRect l="27332" t="13574" r="33133" b="9195"/>
          <a:stretch/>
        </p:blipFill>
        <p:spPr bwMode="auto">
          <a:xfrm>
            <a:off x="1503504" y="3925729"/>
            <a:ext cx="1889284" cy="2075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8399C9-A183-4759-8D11-DDE8BC767956}"/>
              </a:ext>
            </a:extLst>
          </p:cNvPr>
          <p:cNvPicPr/>
          <p:nvPr/>
        </p:nvPicPr>
        <p:blipFill rotWithShape="1">
          <a:blip r:embed="rId4"/>
          <a:srcRect l="20850" t="15672" r="33320" b="9993"/>
          <a:stretch/>
        </p:blipFill>
        <p:spPr bwMode="auto">
          <a:xfrm>
            <a:off x="5022987" y="3992059"/>
            <a:ext cx="2042348" cy="2008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135CCE9-D81A-42E6-A404-E43493C4656E}"/>
              </a:ext>
            </a:extLst>
          </p:cNvPr>
          <p:cNvPicPr/>
          <p:nvPr/>
        </p:nvPicPr>
        <p:blipFill rotWithShape="1">
          <a:blip r:embed="rId5"/>
          <a:srcRect l="25667" t="25667" r="23283" b="4753"/>
          <a:stretch/>
        </p:blipFill>
        <p:spPr bwMode="auto">
          <a:xfrm>
            <a:off x="4832498" y="2155867"/>
            <a:ext cx="2385980" cy="176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16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49"/>
    </mc:Choice>
    <mc:Fallback xmlns="">
      <p:transition spd="slow" advTm="5444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09EE4-8ABE-4BCA-80E1-C506FE27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67" y="1008329"/>
            <a:ext cx="5797296" cy="891540"/>
          </a:xfrm>
        </p:spPr>
        <p:txBody>
          <a:bodyPr/>
          <a:lstStyle/>
          <a:p>
            <a:r>
              <a:rPr lang="es-ES" dirty="0"/>
              <a:t>HRS </a:t>
            </a:r>
            <a:r>
              <a:rPr lang="es-ES" dirty="0" err="1"/>
              <a:t>criteria</a:t>
            </a:r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5A45B5-3394-4D39-9FDF-5554430F064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5" y="1711146"/>
            <a:ext cx="3296110" cy="1961581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EEEDD20-568B-4EF4-92A5-E9389F8CC08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736" y="1703485"/>
            <a:ext cx="3296110" cy="1976901"/>
          </a:xfrm>
          <a:prstGeom prst="rect">
            <a:avLst/>
          </a:prstGeom>
          <a:noFill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4B631EB-5BAB-4877-9696-C6612DC25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55" y="3672726"/>
            <a:ext cx="3309341" cy="1900718"/>
          </a:xfrm>
          <a:prstGeom prst="rect">
            <a:avLst/>
          </a:prstGeom>
        </p:spPr>
      </p:pic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C84E632E-465E-42EC-BE5A-75F521A747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31" y="3680386"/>
            <a:ext cx="3205718" cy="2075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99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D7922-6107-42D3-91DF-065A421C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1006611"/>
            <a:ext cx="5797296" cy="891540"/>
          </a:xfrm>
        </p:spPr>
        <p:txBody>
          <a:bodyPr>
            <a:normAutofit/>
          </a:bodyPr>
          <a:lstStyle/>
          <a:p>
            <a:r>
              <a:rPr lang="es-ES" sz="1800" dirty="0"/>
              <a:t>Sub-</a:t>
            </a:r>
            <a:r>
              <a:rPr lang="es-ES" sz="1800" dirty="0" err="1"/>
              <a:t>national</a:t>
            </a:r>
            <a:r>
              <a:rPr lang="es-ES" sz="1800" dirty="0"/>
              <a:t> HR(S) </a:t>
            </a:r>
            <a:r>
              <a:rPr lang="es-ES" sz="1800" dirty="0" err="1"/>
              <a:t>models</a:t>
            </a:r>
            <a:r>
              <a:rPr lang="es-ES" sz="1800" dirty="0"/>
              <a:t> and </a:t>
            </a:r>
            <a:r>
              <a:rPr lang="es-ES" sz="1800" dirty="0" err="1"/>
              <a:t>RBHiE</a:t>
            </a:r>
            <a:endParaRPr lang="es-MX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1F651F-1A75-4313-A418-969CCAD8FA5E}"/>
              </a:ext>
            </a:extLst>
          </p:cNvPr>
          <p:cNvPicPr/>
          <p:nvPr/>
        </p:nvPicPr>
        <p:blipFill rotWithShape="1">
          <a:blip r:embed="rId2"/>
          <a:srcRect l="25549" t="22970" r="24380" b="4380"/>
          <a:stretch/>
        </p:blipFill>
        <p:spPr bwMode="auto">
          <a:xfrm>
            <a:off x="100576" y="2038341"/>
            <a:ext cx="1680008" cy="1673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8E7E40-AC04-4CF6-8988-F2955125F09E}"/>
              </a:ext>
            </a:extLst>
          </p:cNvPr>
          <p:cNvPicPr/>
          <p:nvPr/>
        </p:nvPicPr>
        <p:blipFill rotWithShape="1">
          <a:blip r:embed="rId3"/>
          <a:srcRect l="25731" t="20012" r="23920" b="4208"/>
          <a:stretch/>
        </p:blipFill>
        <p:spPr bwMode="auto">
          <a:xfrm>
            <a:off x="116679" y="3712092"/>
            <a:ext cx="1680008" cy="1706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698A212-2186-4264-B40F-EF3D00BA3E25}"/>
              </a:ext>
            </a:extLst>
          </p:cNvPr>
          <p:cNvPicPr/>
          <p:nvPr/>
        </p:nvPicPr>
        <p:blipFill rotWithShape="1">
          <a:blip r:embed="rId4"/>
          <a:srcRect l="25270" t="19687" r="25195" b="4544"/>
          <a:stretch/>
        </p:blipFill>
        <p:spPr bwMode="auto">
          <a:xfrm>
            <a:off x="1897910" y="1992169"/>
            <a:ext cx="1796532" cy="1673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7B7ACE4-8AD9-41B9-BCDA-5F57E21FB7CC}"/>
              </a:ext>
            </a:extLst>
          </p:cNvPr>
          <p:cNvPicPr/>
          <p:nvPr/>
        </p:nvPicPr>
        <p:blipFill rotWithShape="1">
          <a:blip r:embed="rId5"/>
          <a:srcRect l="25178" t="19687" r="25197" b="4042"/>
          <a:stretch/>
        </p:blipFill>
        <p:spPr bwMode="auto">
          <a:xfrm>
            <a:off x="1914013" y="3665920"/>
            <a:ext cx="1796532" cy="1658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3607EED-50D3-4027-B7AC-46063CDECAC8}"/>
              </a:ext>
            </a:extLst>
          </p:cNvPr>
          <p:cNvPicPr/>
          <p:nvPr/>
        </p:nvPicPr>
        <p:blipFill rotWithShape="1">
          <a:blip r:embed="rId6"/>
          <a:srcRect l="25364" t="20180" r="23901" b="3710"/>
          <a:stretch/>
        </p:blipFill>
        <p:spPr bwMode="auto">
          <a:xfrm>
            <a:off x="3827871" y="2038340"/>
            <a:ext cx="1796534" cy="16737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8C82CB-6AF1-4B11-9ADE-53216F9C47E4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8" t="19194" r="25749" b="4207"/>
          <a:stretch/>
        </p:blipFill>
        <p:spPr bwMode="auto">
          <a:xfrm>
            <a:off x="3827871" y="3712092"/>
            <a:ext cx="1796534" cy="1658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0EEC31D-0BD8-4C8C-8EE3-CAB5F64A8A77}"/>
              </a:ext>
            </a:extLst>
          </p:cNvPr>
          <p:cNvPicPr/>
          <p:nvPr/>
        </p:nvPicPr>
        <p:blipFill rotWithShape="1">
          <a:blip r:embed="rId8"/>
          <a:srcRect l="25272" t="19196" r="24103" b="3709"/>
          <a:stretch/>
        </p:blipFill>
        <p:spPr bwMode="auto">
          <a:xfrm>
            <a:off x="5764833" y="2038341"/>
            <a:ext cx="1732423" cy="1673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D0607C1-A8E3-4D7D-B9D5-C6F1C5D6E92C}"/>
              </a:ext>
            </a:extLst>
          </p:cNvPr>
          <p:cNvPicPr/>
          <p:nvPr/>
        </p:nvPicPr>
        <p:blipFill rotWithShape="1">
          <a:blip r:embed="rId9"/>
          <a:srcRect l="25455" t="19194" r="24365" b="4542"/>
          <a:stretch/>
        </p:blipFill>
        <p:spPr bwMode="auto">
          <a:xfrm>
            <a:off x="5764833" y="3712092"/>
            <a:ext cx="1732423" cy="1612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A056662-3861-41C1-9C2D-F55B2A84DE96}"/>
              </a:ext>
            </a:extLst>
          </p:cNvPr>
          <p:cNvPicPr/>
          <p:nvPr/>
        </p:nvPicPr>
        <p:blipFill rotWithShape="1">
          <a:blip r:embed="rId10"/>
          <a:srcRect l="25362" t="19687" r="24273" b="4704"/>
          <a:stretch/>
        </p:blipFill>
        <p:spPr bwMode="auto">
          <a:xfrm>
            <a:off x="7529662" y="2038340"/>
            <a:ext cx="1614338" cy="1627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D78DE984-6D38-498B-9237-504FEFEC6966}"/>
              </a:ext>
            </a:extLst>
          </p:cNvPr>
          <p:cNvPicPr/>
          <p:nvPr/>
        </p:nvPicPr>
        <p:blipFill rotWithShape="1">
          <a:blip r:embed="rId11"/>
          <a:srcRect l="25824" t="19521" r="25107" b="4535"/>
          <a:stretch/>
        </p:blipFill>
        <p:spPr bwMode="auto">
          <a:xfrm>
            <a:off x="7545846" y="3665920"/>
            <a:ext cx="1581970" cy="1658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47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18"/>
    </mc:Choice>
    <mc:Fallback xmlns="">
      <p:transition spd="slow" advTm="57418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F2DB7-E5A5-4EA4-9EED-D1DB5B19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67291"/>
            <a:ext cx="4481624" cy="1033378"/>
          </a:xfrm>
        </p:spPr>
        <p:txBody>
          <a:bodyPr/>
          <a:lstStyle/>
          <a:p>
            <a:r>
              <a:rPr lang="es-ES" dirty="0"/>
              <a:t>EU sub-</a:t>
            </a:r>
            <a:r>
              <a:rPr lang="es-ES" dirty="0" err="1"/>
              <a:t>national</a:t>
            </a:r>
            <a:r>
              <a:rPr lang="es-ES" dirty="0"/>
              <a:t> (NUTS2) HR(S) &amp; </a:t>
            </a:r>
            <a:r>
              <a:rPr lang="es-ES" dirty="0" err="1"/>
              <a:t>RBHiE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54748A-96A4-45B7-8BD9-59DCE19EB00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31" b="32933"/>
          <a:stretch/>
        </p:blipFill>
        <p:spPr bwMode="auto">
          <a:xfrm>
            <a:off x="939331" y="2797570"/>
            <a:ext cx="3336608" cy="3111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2B6A69-3A18-41BC-B7E5-FF120E1A4A9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747" y="1663"/>
            <a:ext cx="4306253" cy="1927860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3199B3A-DBD6-4A3A-8872-31F2B25862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62" y="2797569"/>
            <a:ext cx="3159104" cy="31113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CC6F8B-4C69-41A3-B62B-516A814E4D2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78" y="30100"/>
            <a:ext cx="2055597" cy="1522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3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7"/>
    </mc:Choice>
    <mc:Fallback xmlns="">
      <p:transition spd="slow" advTm="36247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61" y="1019068"/>
            <a:ext cx="8036947" cy="433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9" y="1306391"/>
            <a:ext cx="8467396" cy="355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68" y="1118983"/>
            <a:ext cx="8461375" cy="42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8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23" y="1350409"/>
            <a:ext cx="8529035" cy="38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9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736" y="2780928"/>
            <a:ext cx="4896544" cy="1143000"/>
          </a:xfrm>
        </p:spPr>
        <p:txBody>
          <a:bodyPr>
            <a:normAutofit fontScale="90000"/>
          </a:bodyPr>
          <a:lstStyle/>
          <a:p>
            <a:r>
              <a:rPr lang="en-US" sz="4000" dirty="0" err="1"/>
              <a:t>Propuestas</a:t>
            </a:r>
            <a:r>
              <a:rPr lang="en-US" sz="4000" dirty="0"/>
              <a:t> </a:t>
            </a:r>
            <a:r>
              <a:rPr lang="en-US" sz="4000" dirty="0" err="1"/>
              <a:t>polìticas</a:t>
            </a:r>
            <a:r>
              <a:rPr lang="en-US" sz="4000" dirty="0"/>
              <a:t> :</a:t>
            </a:r>
            <a:br>
              <a:rPr lang="en-US" sz="4000" dirty="0"/>
            </a:br>
            <a:r>
              <a:rPr lang="en-US" sz="4000" dirty="0" err="1"/>
              <a:t>Equinom</a:t>
            </a:r>
            <a:r>
              <a:rPr lang="es-ES" sz="4000" dirty="0" err="1"/>
              <a:t>ía</a:t>
            </a: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Como el barómetro de justicia social mediante la métrica de la equidad en salud puede </a:t>
            </a:r>
            <a:r>
              <a:rPr lang="es-ES" dirty="0" err="1"/>
              <a:t>transfrormar</a:t>
            </a:r>
            <a:r>
              <a:rPr lang="es-ES" dirty="0"/>
              <a:t> las sociedades a modelos de justicia social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3"/>
    </mc:Choice>
    <mc:Fallback xmlns="">
      <p:transition spd="slow" advTm="359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</a:rPr>
              <a:t>PE1.- </a:t>
            </a:r>
            <a:r>
              <a:rPr lang="es-ES_tradnl" sz="3200" b="1" dirty="0">
                <a:solidFill>
                  <a:srgbClr val="FFC000"/>
                </a:solidFill>
              </a:rPr>
              <a:t>Definición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s-ES_tradnl" sz="3200" b="1" dirty="0" err="1">
                <a:solidFill>
                  <a:srgbClr val="FFC000"/>
                </a:solidFill>
              </a:rPr>
              <a:t>holistica</a:t>
            </a:r>
            <a:r>
              <a:rPr lang="en-US" sz="3200" b="1" dirty="0">
                <a:solidFill>
                  <a:srgbClr val="FFC000"/>
                </a:solidFill>
              </a:rPr>
              <a:t> de </a:t>
            </a:r>
            <a:r>
              <a:rPr lang="en-US" sz="3200" b="1" dirty="0" err="1">
                <a:solidFill>
                  <a:srgbClr val="FFC000"/>
                </a:solidFill>
              </a:rPr>
              <a:t>salud</a:t>
            </a:r>
            <a:r>
              <a:rPr lang="en-US" dirty="0"/>
              <a:t/>
            </a:r>
            <a:br>
              <a:rPr lang="en-US" dirty="0"/>
            </a:b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35178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dirty="0"/>
              <a:t>“</a:t>
            </a:r>
            <a:r>
              <a:rPr lang="en-US" sz="3000" dirty="0"/>
              <a:t>Un (</a:t>
            </a:r>
            <a:r>
              <a:rPr lang="en-US" sz="3000" strike="sngStrike" dirty="0" err="1"/>
              <a:t>completo</a:t>
            </a:r>
            <a:r>
              <a:rPr lang="en-US" sz="3000" dirty="0"/>
              <a:t>)</a:t>
            </a:r>
            <a:r>
              <a:rPr lang="en-US" sz="3000" dirty="0" err="1"/>
              <a:t>estado</a:t>
            </a:r>
            <a:r>
              <a:rPr lang="en-US" sz="3000" dirty="0"/>
              <a:t> de </a:t>
            </a:r>
            <a:r>
              <a:rPr lang="en-US" sz="3000" dirty="0" err="1"/>
              <a:t>bienestar</a:t>
            </a:r>
            <a:r>
              <a:rPr lang="en-US" sz="3000" dirty="0"/>
              <a:t> </a:t>
            </a:r>
            <a:r>
              <a:rPr lang="en-US" sz="3000" dirty="0" err="1"/>
              <a:t>fisico</a:t>
            </a:r>
            <a:r>
              <a:rPr lang="en-US" sz="3000" dirty="0"/>
              <a:t>, </a:t>
            </a:r>
            <a:r>
              <a:rPr lang="en-US" sz="3000" dirty="0" err="1"/>
              <a:t>psiquico</a:t>
            </a:r>
            <a:r>
              <a:rPr lang="en-US" sz="3000" dirty="0"/>
              <a:t> y social</a:t>
            </a:r>
            <a:endParaRPr lang="en-US" sz="3600" dirty="0"/>
          </a:p>
          <a:p>
            <a:pPr marL="0" indent="0" algn="ctr">
              <a:buNone/>
            </a:pPr>
            <a:r>
              <a:rPr lang="en-US" sz="2800" dirty="0"/>
              <a:t> </a:t>
            </a:r>
            <a:r>
              <a:rPr lang="en-US" sz="2800" i="1" dirty="0" err="1"/>
              <a:t>mediante</a:t>
            </a:r>
            <a:r>
              <a:rPr lang="en-US" sz="2800" i="1" dirty="0"/>
              <a:t> la </a:t>
            </a:r>
            <a:r>
              <a:rPr lang="en-US" sz="2800" b="1" i="1" dirty="0" err="1">
                <a:solidFill>
                  <a:srgbClr val="FFFF00"/>
                </a:solidFill>
              </a:rPr>
              <a:t>adaptacion</a:t>
            </a:r>
            <a:r>
              <a:rPr lang="en-US" sz="2800" i="1" dirty="0"/>
              <a:t> a los </a:t>
            </a:r>
            <a:r>
              <a:rPr lang="en-US" sz="2800" i="1" dirty="0" err="1"/>
              <a:t>desafíos</a:t>
            </a:r>
            <a:r>
              <a:rPr lang="en-US" sz="2800" i="1" dirty="0"/>
              <a:t> de </a:t>
            </a:r>
            <a:r>
              <a:rPr lang="en-US" sz="2800" i="1" dirty="0" err="1"/>
              <a:t>dichas</a:t>
            </a:r>
            <a:r>
              <a:rPr lang="en-US" sz="2800" i="1" dirty="0"/>
              <a:t> </a:t>
            </a:r>
            <a:r>
              <a:rPr lang="en-US" sz="2800" i="1" dirty="0" err="1"/>
              <a:t>naturalezas</a:t>
            </a:r>
            <a:r>
              <a:rPr lang="en-US" sz="2800" dirty="0"/>
              <a:t>, </a:t>
            </a:r>
          </a:p>
          <a:p>
            <a:pPr marL="0" indent="0" algn="ctr">
              <a:buNone/>
            </a:pPr>
            <a:r>
              <a:rPr lang="en-US" sz="2800" b="1" i="1" dirty="0">
                <a:solidFill>
                  <a:srgbClr val="FFFF00"/>
                </a:solidFill>
              </a:rPr>
              <a:t>en </a:t>
            </a:r>
            <a:r>
              <a:rPr lang="en-US" sz="2800" b="1" i="1" dirty="0" err="1">
                <a:solidFill>
                  <a:srgbClr val="FFFF00"/>
                </a:solidFill>
              </a:rPr>
              <a:t>equidad</a:t>
            </a:r>
            <a:r>
              <a:rPr lang="en-US" sz="2800" b="1" i="1" dirty="0">
                <a:solidFill>
                  <a:srgbClr val="FFFF00"/>
                </a:solidFill>
              </a:rPr>
              <a:t> y </a:t>
            </a:r>
            <a:r>
              <a:rPr lang="en-US" sz="2800" b="1" i="1" dirty="0" err="1">
                <a:solidFill>
                  <a:srgbClr val="FFFF00"/>
                </a:solidFill>
              </a:rPr>
              <a:t>sostenibilidad</a:t>
            </a:r>
            <a:r>
              <a:rPr lang="en-US" sz="2800" dirty="0"/>
              <a:t>¨ </a:t>
            </a:r>
          </a:p>
          <a:p>
            <a:pPr marL="0" indent="0" algn="ctr">
              <a:buNone/>
            </a:pPr>
            <a:r>
              <a:rPr lang="en-US" sz="2000" i="1" dirty="0"/>
              <a:t>(de forma </a:t>
            </a:r>
            <a:r>
              <a:rPr lang="en-US" sz="2000" i="1" dirty="0" err="1"/>
              <a:t>que</a:t>
            </a:r>
            <a:r>
              <a:rPr lang="en-US" sz="2000" i="1" dirty="0"/>
              <a:t> </a:t>
            </a:r>
            <a:r>
              <a:rPr lang="en-US" sz="2000" i="1" dirty="0" err="1"/>
              <a:t>permita</a:t>
            </a:r>
            <a:r>
              <a:rPr lang="en-US" sz="2000" i="1" dirty="0"/>
              <a:t> el </a:t>
            </a:r>
            <a:r>
              <a:rPr lang="en-US" sz="2000" i="1" dirty="0" err="1"/>
              <a:t>disfrute</a:t>
            </a:r>
            <a:r>
              <a:rPr lang="en-US" sz="2000" i="1" dirty="0"/>
              <a:t> de los </a:t>
            </a:r>
            <a:r>
              <a:rPr lang="en-US" sz="2000" i="1" dirty="0" err="1"/>
              <a:t>mejores</a:t>
            </a:r>
            <a:r>
              <a:rPr lang="en-US" sz="2000" i="1" dirty="0"/>
              <a:t> </a:t>
            </a:r>
            <a:r>
              <a:rPr lang="en-US" sz="2000" i="1" dirty="0" err="1"/>
              <a:t>niveles</a:t>
            </a:r>
            <a:r>
              <a:rPr lang="en-US" sz="2000" i="1" dirty="0"/>
              <a:t> de </a:t>
            </a:r>
            <a:r>
              <a:rPr lang="en-US" sz="2000" i="1" dirty="0" err="1"/>
              <a:t>salud</a:t>
            </a:r>
            <a:r>
              <a:rPr lang="en-US" sz="2000" i="1" dirty="0"/>
              <a:t> </a:t>
            </a:r>
            <a:r>
              <a:rPr lang="en-US" sz="2000" i="1" dirty="0" err="1"/>
              <a:t>posible</a:t>
            </a:r>
            <a:r>
              <a:rPr lang="en-US" sz="2000" i="1" dirty="0"/>
              <a:t> </a:t>
            </a:r>
            <a:r>
              <a:rPr lang="en-US" sz="2000" i="1" dirty="0" err="1"/>
              <a:t>para</a:t>
            </a:r>
            <a:r>
              <a:rPr lang="en-US" sz="2000" i="1" dirty="0"/>
              <a:t> </a:t>
            </a:r>
            <a:r>
              <a:rPr lang="en-US" sz="2000" i="1" dirty="0" err="1"/>
              <a:t>todos</a:t>
            </a:r>
            <a:r>
              <a:rPr lang="en-US" sz="2000" i="1" dirty="0"/>
              <a:t>, </a:t>
            </a:r>
            <a:r>
              <a:rPr lang="en-US" sz="2000" i="1" dirty="0" err="1"/>
              <a:t>incluidas</a:t>
            </a:r>
            <a:r>
              <a:rPr lang="en-US" sz="2000" i="1" dirty="0"/>
              <a:t> </a:t>
            </a:r>
            <a:r>
              <a:rPr lang="en-US" sz="2000" i="1" dirty="0" err="1"/>
              <a:t>las</a:t>
            </a:r>
            <a:r>
              <a:rPr lang="en-US" sz="2000" i="1" dirty="0"/>
              <a:t> </a:t>
            </a:r>
            <a:r>
              <a:rPr lang="en-US" sz="2000" i="1" dirty="0" err="1"/>
              <a:t>proximas</a:t>
            </a:r>
            <a:r>
              <a:rPr lang="en-US" sz="2000" i="1" dirty="0"/>
              <a:t> </a:t>
            </a:r>
            <a:r>
              <a:rPr lang="en-US" sz="2000" i="1" dirty="0" err="1"/>
              <a:t>generaciones</a:t>
            </a:r>
            <a:r>
              <a:rPr lang="en-US" sz="2000" i="1" dirty="0"/>
              <a:t>)¨</a:t>
            </a:r>
            <a:endParaRPr lang="en-US" sz="2000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209039"/>
      </p:ext>
    </p:extLst>
  </p:cSld>
  <p:clrMapOvr>
    <a:masterClrMapping/>
  </p:clrMapOvr>
  <p:transition advTm="59114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rgbClr val="FFC000"/>
                </a:solidFill>
              </a:rPr>
              <a:t>Metodología de análisis de la carga de inequidad global en salud</a:t>
            </a:r>
            <a:br>
              <a:rPr lang="es-ES" sz="2800" b="1" dirty="0">
                <a:solidFill>
                  <a:srgbClr val="FFC000"/>
                </a:solidFill>
              </a:rPr>
            </a:b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2000" b="1" dirty="0">
                <a:solidFill>
                  <a:srgbClr val="FFC000"/>
                </a:solidFill>
              </a:rPr>
              <a:t>III: Umbral de dignidad y niveles de </a:t>
            </a:r>
            <a:r>
              <a:rPr lang="es-ES" sz="2000" b="1" dirty="0" err="1">
                <a:solidFill>
                  <a:srgbClr val="FFC000"/>
                </a:solidFill>
              </a:rPr>
              <a:t>redistribicion</a:t>
            </a:r>
            <a:r>
              <a:rPr lang="es-ES" sz="2000" b="1" dirty="0">
                <a:solidFill>
                  <a:srgbClr val="FFC000"/>
                </a:solidFill>
              </a:rPr>
              <a:t> vital.</a:t>
            </a:r>
          </a:p>
          <a:p>
            <a:pPr marL="0" indent="0" algn="ctr">
              <a:buNone/>
            </a:pPr>
            <a:r>
              <a:rPr lang="es-ES" sz="2000" b="1" dirty="0">
                <a:solidFill>
                  <a:srgbClr val="FFC000"/>
                </a:solidFill>
              </a:rPr>
              <a:t> </a:t>
            </a:r>
            <a:endParaRPr lang="es-ES" sz="2000" dirty="0"/>
          </a:p>
          <a:p>
            <a:pPr marL="914400" lvl="1" indent="-514350">
              <a:buFont typeface="+mj-lt"/>
              <a:buAutoNum type="arabicPeriod"/>
            </a:pPr>
            <a:r>
              <a:rPr lang="es-ES" sz="2000" dirty="0"/>
              <a:t>Umbral mínimo de dignidad (</a:t>
            </a:r>
            <a:r>
              <a:rPr lang="es-ES" sz="2000" dirty="0" err="1"/>
              <a:t>UmD</a:t>
            </a:r>
            <a:r>
              <a:rPr lang="es-ES" sz="2000" dirty="0"/>
              <a:t>) : nivel de </a:t>
            </a:r>
            <a:r>
              <a:rPr lang="es-ES" sz="2000" dirty="0" err="1"/>
              <a:t>PIBpc</a:t>
            </a:r>
            <a:r>
              <a:rPr lang="es-ES" sz="2000" dirty="0"/>
              <a:t> medio de los países SES y </a:t>
            </a:r>
            <a:r>
              <a:rPr lang="es-ES" sz="2000" dirty="0" err="1"/>
              <a:t>estimacion</a:t>
            </a:r>
            <a:r>
              <a:rPr lang="es-ES" sz="2000" dirty="0"/>
              <a:t> de limite superior de PIB para </a:t>
            </a:r>
            <a:r>
              <a:rPr lang="es-ES" sz="2000" dirty="0" err="1"/>
              <a:t>distribucion</a:t>
            </a:r>
            <a:r>
              <a:rPr lang="es-ES" sz="2000" dirty="0"/>
              <a:t> de recursos compatible con la equidad en salud (</a:t>
            </a:r>
            <a:r>
              <a:rPr lang="es-ES" sz="2000" dirty="0" err="1"/>
              <a:t>LSEq</a:t>
            </a:r>
            <a:r>
              <a:rPr lang="es-ES" sz="2000" dirty="0"/>
              <a:t>)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sz="2000" dirty="0" err="1"/>
              <a:t>Problacion</a:t>
            </a:r>
            <a:r>
              <a:rPr lang="es-ES" sz="2000" dirty="0"/>
              <a:t> y </a:t>
            </a:r>
            <a:r>
              <a:rPr lang="es-ES" sz="2000" dirty="0" err="1"/>
              <a:t>deficit</a:t>
            </a:r>
            <a:r>
              <a:rPr lang="es-ES" sz="2000" dirty="0"/>
              <a:t> PIB de los países por debajo de </a:t>
            </a:r>
            <a:r>
              <a:rPr lang="es-ES" sz="2000" dirty="0" err="1"/>
              <a:t>UmD</a:t>
            </a:r>
            <a:r>
              <a:rPr lang="es-ES" sz="2000" dirty="0"/>
              <a:t> y </a:t>
            </a:r>
            <a:r>
              <a:rPr lang="es-ES" sz="2000" dirty="0" err="1"/>
              <a:t>poblacion</a:t>
            </a:r>
            <a:r>
              <a:rPr lang="es-ES" sz="2000" dirty="0"/>
              <a:t> y exceso PIB de los </a:t>
            </a:r>
            <a:r>
              <a:rPr lang="es-ES" sz="2000" dirty="0" err="1"/>
              <a:t>paises</a:t>
            </a:r>
            <a:r>
              <a:rPr lang="es-ES" sz="2000" dirty="0"/>
              <a:t> por encima del  </a:t>
            </a:r>
            <a:r>
              <a:rPr lang="es-ES" sz="2000" dirty="0" err="1"/>
              <a:t>LSEq</a:t>
            </a:r>
            <a:r>
              <a:rPr lang="es-ES" sz="2000" dirty="0"/>
              <a:t>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sz="2000" dirty="0"/>
              <a:t>Redistribución necesaria para la equidad en salud (</a:t>
            </a:r>
            <a:r>
              <a:rPr lang="es-ES" sz="2000" dirty="0" err="1"/>
              <a:t>RNEq</a:t>
            </a:r>
            <a:r>
              <a:rPr lang="es-ES" sz="2000" dirty="0"/>
              <a:t>) de los </a:t>
            </a:r>
            <a:r>
              <a:rPr lang="es-ES" sz="2000" dirty="0" err="1"/>
              <a:t>paises</a:t>
            </a:r>
            <a:r>
              <a:rPr lang="es-ES" sz="2000" dirty="0"/>
              <a:t> &gt; </a:t>
            </a:r>
            <a:r>
              <a:rPr lang="es-ES" sz="2000" dirty="0" err="1"/>
              <a:t>LSEq</a:t>
            </a:r>
            <a:r>
              <a:rPr lang="es-ES" sz="2000" dirty="0"/>
              <a:t> a los </a:t>
            </a:r>
            <a:r>
              <a:rPr lang="es-ES" sz="2000" dirty="0" err="1"/>
              <a:t>paises</a:t>
            </a:r>
            <a:r>
              <a:rPr lang="es-ES" sz="2000" dirty="0"/>
              <a:t> &lt; </a:t>
            </a:r>
            <a:r>
              <a:rPr lang="es-ES" sz="2000" dirty="0" err="1"/>
              <a:t>UmD</a:t>
            </a:r>
            <a:r>
              <a:rPr lang="es-ES" sz="2000" dirty="0"/>
              <a:t>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sz="2000" dirty="0"/>
              <a:t>Relación de </a:t>
            </a:r>
            <a:r>
              <a:rPr lang="es-ES" sz="2000" dirty="0" err="1"/>
              <a:t>RNEq</a:t>
            </a:r>
            <a:r>
              <a:rPr lang="es-ES" sz="2000" dirty="0"/>
              <a:t> con AOD.</a:t>
            </a:r>
          </a:p>
          <a:p>
            <a:pPr marL="914400" lvl="1" indent="-514350">
              <a:buFont typeface="+mj-lt"/>
              <a:buAutoNum type="arabicPeriod"/>
            </a:pPr>
            <a:r>
              <a:rPr lang="es-ES" sz="2000" dirty="0"/>
              <a:t>Representación en tablas, gráficos y mapas.</a:t>
            </a:r>
          </a:p>
          <a:p>
            <a:pPr marL="914400" lvl="1" indent="-514350">
              <a:buFont typeface="+mj-lt"/>
              <a:buAutoNum type="arabicPeriod"/>
            </a:pPr>
            <a:endParaRPr lang="es-ES" sz="2600" dirty="0"/>
          </a:p>
          <a:p>
            <a:pPr marL="914400" lvl="1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890349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1161556"/>
            <a:ext cx="6717432" cy="864096"/>
          </a:xfrm>
        </p:spPr>
        <p:txBody>
          <a:bodyPr/>
          <a:lstStyle/>
          <a:p>
            <a:r>
              <a:rPr lang="es-ES" dirty="0"/>
              <a:t>Evolución y distribución del PIB mundial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8920"/>
            <a:ext cx="3956961" cy="24678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4104456" cy="24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7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9"/>
    </mc:Choice>
    <mc:Fallback xmlns="">
      <p:transition spd="slow" advTm="51479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0648"/>
            <a:ext cx="8832191" cy="61206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109A2E-C9B9-415C-AA29-5E14AAF26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2"/>
    </mc:Choice>
    <mc:Fallback xmlns="">
      <p:transition spd="slow" advTm="3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ES" dirty="0"/>
              <a:t>Distribución de población y PIB según PIB pc</a:t>
            </a:r>
            <a:endParaRPr 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2" y="1988840"/>
            <a:ext cx="4389620" cy="31683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92" y="1993156"/>
            <a:ext cx="4545896" cy="3164036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 flipV="1">
            <a:off x="827584" y="5301208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/>
          <p:cNvCxnSpPr/>
          <p:nvPr/>
        </p:nvCxnSpPr>
        <p:spPr>
          <a:xfrm flipV="1">
            <a:off x="899592" y="5301208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/>
          <p:nvPr/>
        </p:nvCxnSpPr>
        <p:spPr>
          <a:xfrm flipV="1">
            <a:off x="971600" y="5311803"/>
            <a:ext cx="0" cy="432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4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31"/>
    </mc:Choice>
    <mc:Fallback xmlns="">
      <p:transition spd="slow" advTm="1503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2792" y="9397"/>
            <a:ext cx="8229600" cy="1143000"/>
          </a:xfrm>
        </p:spPr>
        <p:txBody>
          <a:bodyPr/>
          <a:lstStyle/>
          <a:p>
            <a:r>
              <a:rPr lang="en-US" dirty="0" err="1"/>
              <a:t>Evoluci’on</a:t>
            </a:r>
            <a:r>
              <a:rPr lang="en-US" dirty="0"/>
              <a:t> del GINI </a:t>
            </a:r>
            <a:r>
              <a:rPr lang="en-US" dirty="0" err="1"/>
              <a:t>internacional</a:t>
            </a:r>
            <a:r>
              <a:rPr lang="en-US" dirty="0"/>
              <a:t> y de la media de GINIs </a:t>
            </a:r>
            <a:r>
              <a:rPr lang="en-US" dirty="0" err="1"/>
              <a:t>subnacionales</a:t>
            </a:r>
            <a:r>
              <a:rPr lang="en-US" dirty="0"/>
              <a:t>, global y CA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00" y="1152397"/>
            <a:ext cx="4314500" cy="25922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21" y="1156998"/>
            <a:ext cx="4114800" cy="25830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625" y="3775145"/>
            <a:ext cx="42927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26"/>
    </mc:Choice>
    <mc:Fallback xmlns="">
      <p:transition spd="slow" advTm="34926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3F337-D6F9-41A7-8C98-BE8A6DDE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2081"/>
            <a:ext cx="7886700" cy="994172"/>
          </a:xfrm>
        </p:spPr>
        <p:txBody>
          <a:bodyPr>
            <a:normAutofit/>
          </a:bodyPr>
          <a:lstStyle/>
          <a:p>
            <a:r>
              <a:rPr lang="es-ES" sz="2700" dirty="0">
                <a:latin typeface="Bradley Hand ITC" panose="03070402050302030203" pitchFamily="66" charset="0"/>
              </a:rPr>
              <a:t>De mitigar pobreza a garantizar dignidad</a:t>
            </a:r>
            <a:endParaRPr lang="es-MX" sz="2700" dirty="0">
              <a:latin typeface="Bradley Hand ITC" panose="03070402050302030203" pitchFamily="66" charset="0"/>
            </a:endParaRPr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FC40D6FE-B0DA-4CD2-A383-ACDC2F38A15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5" end="8089.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99" y="1920639"/>
            <a:ext cx="7740329" cy="3468452"/>
          </a:xfrm>
        </p:spPr>
      </p:pic>
    </p:spTree>
    <p:extLst>
      <p:ext uri="{BB962C8B-B14F-4D97-AF65-F5344CB8AC3E}">
        <p14:creationId xmlns:p14="http://schemas.microsoft.com/office/powerpoint/2010/main" val="816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sz="2000" dirty="0" err="1"/>
              <a:t>Distribucion</a:t>
            </a:r>
            <a:r>
              <a:rPr lang="es-ES" sz="2000" dirty="0"/>
              <a:t> global del PIB pc en equidad</a:t>
            </a:r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7620000" cy="48196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555776" y="4221088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660232" y="4221088"/>
            <a:ext cx="0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51720" y="38605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4086$ pc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1696" y="15302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 10539 $ pc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48164" y="38517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16992$pc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44302"/>
      </p:ext>
    </p:extLst>
  </p:cSld>
  <p:clrMapOvr>
    <a:masterClrMapping/>
  </p:clrMapOvr>
  <p:transition advTm="19729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-5680"/>
            <a:ext cx="8229600" cy="1143000"/>
          </a:xfrm>
        </p:spPr>
        <p:txBody>
          <a:bodyPr>
            <a:normAutofit/>
          </a:bodyPr>
          <a:lstStyle/>
          <a:p>
            <a:r>
              <a:rPr lang="es-ES" sz="1800" dirty="0"/>
              <a:t>Capacidad continental de redistribución hacia equidad regional y global</a:t>
            </a:r>
            <a:endParaRPr lang="en-US" sz="1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3573016"/>
            <a:ext cx="8963025" cy="252757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908720"/>
            <a:ext cx="2177257" cy="25455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317" y="908720"/>
            <a:ext cx="2280556" cy="25533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089" y="908720"/>
            <a:ext cx="2086151" cy="25533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8" y="908720"/>
            <a:ext cx="2257344" cy="25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4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"/>
    </mc:Choice>
    <mc:Fallback xmlns="">
      <p:transition spd="slow" advTm="5039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6C8E27B-5C2F-4CB2-824C-5E5BDC5EA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Equity</a:t>
            </a:r>
            <a:r>
              <a:rPr lang="es-ES" dirty="0"/>
              <a:t> </a:t>
            </a:r>
            <a:r>
              <a:rPr lang="es-ES" dirty="0" err="1"/>
              <a:t>zones</a:t>
            </a:r>
            <a:r>
              <a:rPr lang="es-ES" dirty="0"/>
              <a:t> vs </a:t>
            </a:r>
            <a:r>
              <a:rPr lang="es-ES" dirty="0" err="1"/>
              <a:t>dignity</a:t>
            </a:r>
            <a:r>
              <a:rPr lang="es-ES" dirty="0"/>
              <a:t> </a:t>
            </a:r>
            <a:r>
              <a:rPr lang="es-ES" dirty="0" err="1"/>
              <a:t>threshold</a:t>
            </a:r>
            <a:endParaRPr lang="es-MX" dirty="0"/>
          </a:p>
        </p:txBody>
      </p:sp>
      <p:pic>
        <p:nvPicPr>
          <p:cNvPr id="5" name="19 equity zones">
            <a:hlinkClick r:id="" action="ppaction://media"/>
            <a:extLst>
              <a:ext uri="{FF2B5EF4-FFF2-40B4-BE49-F238E27FC236}">
                <a16:creationId xmlns:a16="http://schemas.microsoft.com/office/drawing/2014/main" id="{7D6BE106-9357-4B56-B521-0484152C5A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8054" y="2226469"/>
            <a:ext cx="6007894" cy="3263504"/>
          </a:xfrm>
        </p:spPr>
      </p:pic>
    </p:spTree>
    <p:extLst>
      <p:ext uri="{BB962C8B-B14F-4D97-AF65-F5344CB8AC3E}">
        <p14:creationId xmlns:p14="http://schemas.microsoft.com/office/powerpoint/2010/main" val="265982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1F2FF-B333-4B0A-A353-9F7F947EF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1" y="1070406"/>
            <a:ext cx="5797296" cy="891540"/>
          </a:xfrm>
        </p:spPr>
        <p:txBody>
          <a:bodyPr>
            <a:normAutofit/>
          </a:bodyPr>
          <a:lstStyle/>
          <a:p>
            <a:r>
              <a:rPr lang="es-ES" dirty="0"/>
              <a:t>International </a:t>
            </a:r>
            <a:r>
              <a:rPr lang="es-ES" dirty="0" err="1"/>
              <a:t>redistribution</a:t>
            </a:r>
            <a:r>
              <a:rPr lang="es-ES" dirty="0"/>
              <a:t> </a:t>
            </a:r>
            <a:r>
              <a:rPr lang="es-ES" dirty="0" err="1"/>
              <a:t>required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global (</a:t>
            </a:r>
            <a:r>
              <a:rPr lang="es-ES" dirty="0" err="1"/>
              <a:t>health</a:t>
            </a:r>
            <a:r>
              <a:rPr lang="es-ES" dirty="0"/>
              <a:t>) </a:t>
            </a:r>
            <a:r>
              <a:rPr lang="es-ES" dirty="0" err="1"/>
              <a:t>equity</a:t>
            </a:r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2C7673-F098-43B8-9EFC-D6C509E48D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51" y="2175509"/>
            <a:ext cx="5797296" cy="3003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361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"/>
    </mc:Choice>
    <mc:Fallback xmlns="">
      <p:transition spd="slow" advTm="155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C000"/>
                </a:solidFill>
              </a:rPr>
              <a:t>PE2.- </a:t>
            </a:r>
            <a:r>
              <a:rPr lang="en-US" sz="3200" b="1" dirty="0" err="1">
                <a:solidFill>
                  <a:srgbClr val="FFC000"/>
                </a:solidFill>
              </a:rPr>
              <a:t>Hacer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r>
              <a:rPr lang="en-US" sz="3200" b="1" dirty="0" err="1">
                <a:solidFill>
                  <a:srgbClr val="FFC000"/>
                </a:solidFill>
              </a:rPr>
              <a:t>operativo</a:t>
            </a:r>
            <a:r>
              <a:rPr lang="en-US" sz="3200" b="1" dirty="0">
                <a:solidFill>
                  <a:srgbClr val="FFC000"/>
                </a:solidFill>
              </a:rPr>
              <a:t> </a:t>
            </a:r>
            <a:br>
              <a:rPr lang="en-US" sz="3200" b="1" dirty="0">
                <a:solidFill>
                  <a:srgbClr val="FFC000"/>
                </a:solidFill>
              </a:rPr>
            </a:br>
            <a:r>
              <a:rPr lang="en-US" sz="3200" b="1" dirty="0">
                <a:solidFill>
                  <a:srgbClr val="FFC000"/>
                </a:solidFill>
              </a:rPr>
              <a:t>el </a:t>
            </a:r>
            <a:r>
              <a:rPr lang="en-US" sz="3200" b="1" dirty="0" err="1">
                <a:solidFill>
                  <a:srgbClr val="FFC000"/>
                </a:solidFill>
              </a:rPr>
              <a:t>derecho</a:t>
            </a:r>
            <a:r>
              <a:rPr lang="en-US" sz="3200" b="1" dirty="0">
                <a:solidFill>
                  <a:srgbClr val="FFC000"/>
                </a:solidFill>
              </a:rPr>
              <a:t> universal a la </a:t>
            </a:r>
            <a:r>
              <a:rPr lang="en-US" sz="3200" b="1" dirty="0" err="1">
                <a:solidFill>
                  <a:srgbClr val="FFC000"/>
                </a:solidFill>
              </a:rPr>
              <a:t>salud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552" y="1628800"/>
            <a:ext cx="7886700" cy="403244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1947 : Art 25 de la </a:t>
            </a:r>
            <a:r>
              <a:rPr lang="en-US" sz="1800" dirty="0" err="1"/>
              <a:t>Carta</a:t>
            </a:r>
            <a:r>
              <a:rPr lang="en-US" sz="1800" dirty="0"/>
              <a:t> Fundamental de los </a:t>
            </a:r>
            <a:r>
              <a:rPr lang="en-US" sz="1800" dirty="0" err="1"/>
              <a:t>Derechos</a:t>
            </a:r>
            <a:r>
              <a:rPr lang="en-US" sz="1800" dirty="0"/>
              <a:t> </a:t>
            </a:r>
            <a:r>
              <a:rPr lang="en-US" sz="1800" dirty="0" err="1"/>
              <a:t>Humanos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1966 : Art12 (+CG) del </a:t>
            </a:r>
            <a:r>
              <a:rPr lang="en-US" sz="1800" dirty="0" err="1"/>
              <a:t>Pacto</a:t>
            </a:r>
            <a:r>
              <a:rPr lang="en-US" sz="1800" dirty="0"/>
              <a:t> </a:t>
            </a:r>
            <a:r>
              <a:rPr lang="en-US" sz="1800" dirty="0" err="1"/>
              <a:t>Internacional</a:t>
            </a:r>
            <a:r>
              <a:rPr lang="en-US" sz="1800" dirty="0"/>
              <a:t> de los </a:t>
            </a:r>
            <a:r>
              <a:rPr lang="en-US" sz="1800" dirty="0" err="1"/>
              <a:t>Derechos</a:t>
            </a:r>
            <a:r>
              <a:rPr lang="en-US" sz="1800" dirty="0"/>
              <a:t> </a:t>
            </a:r>
            <a:r>
              <a:rPr lang="en-US" sz="1800" dirty="0" err="1"/>
              <a:t>Economicos</a:t>
            </a:r>
            <a:r>
              <a:rPr lang="en-US" sz="1800" dirty="0"/>
              <a:t>, </a:t>
            </a:r>
            <a:r>
              <a:rPr lang="en-US" sz="1800" dirty="0" err="1"/>
              <a:t>Sociales</a:t>
            </a:r>
            <a:r>
              <a:rPr lang="en-US" sz="1800" dirty="0"/>
              <a:t> y </a:t>
            </a:r>
            <a:r>
              <a:rPr lang="en-US" sz="1800" dirty="0" err="1"/>
              <a:t>Culturales</a:t>
            </a:r>
            <a:r>
              <a:rPr lang="en-US" sz="1800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No ha </a:t>
            </a:r>
            <a:r>
              <a:rPr lang="en-US" sz="1800" dirty="0" err="1"/>
              <a:t>sido</a:t>
            </a:r>
            <a:r>
              <a:rPr lang="en-US" sz="1800" dirty="0"/>
              <a:t> </a:t>
            </a:r>
            <a:r>
              <a:rPr lang="en-US" sz="1800" dirty="0" err="1"/>
              <a:t>ratificado</a:t>
            </a:r>
            <a:r>
              <a:rPr lang="en-US" sz="1800" dirty="0"/>
              <a:t> </a:t>
            </a:r>
            <a:r>
              <a:rPr lang="en-US" sz="1800" dirty="0" err="1"/>
              <a:t>por</a:t>
            </a:r>
            <a:r>
              <a:rPr lang="en-US" sz="1800" dirty="0"/>
              <a:t> 33 </a:t>
            </a:r>
            <a:r>
              <a:rPr lang="en-US" sz="1800" dirty="0" err="1"/>
              <a:t>Estados</a:t>
            </a:r>
            <a:r>
              <a:rPr lang="en-US" sz="1800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Solo 13 </a:t>
            </a:r>
            <a:r>
              <a:rPr lang="en-US" sz="1800" dirty="0" err="1"/>
              <a:t>Estados</a:t>
            </a:r>
            <a:r>
              <a:rPr lang="en-US" sz="1800" dirty="0"/>
              <a:t> </a:t>
            </a:r>
            <a:r>
              <a:rPr lang="en-US" sz="1800" dirty="0" err="1"/>
              <a:t>han</a:t>
            </a:r>
            <a:r>
              <a:rPr lang="en-US" sz="1800" dirty="0"/>
              <a:t> </a:t>
            </a:r>
            <a:r>
              <a:rPr lang="en-US" sz="1800" dirty="0" err="1"/>
              <a:t>firmado</a:t>
            </a:r>
            <a:r>
              <a:rPr lang="en-US" sz="1800" dirty="0"/>
              <a:t> el protocol </a:t>
            </a:r>
            <a:r>
              <a:rPr lang="en-US" sz="1800" dirty="0" err="1"/>
              <a:t>opcional</a:t>
            </a:r>
            <a:r>
              <a:rPr lang="en-US" sz="1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 err="1"/>
              <a:t>Otras</a:t>
            </a:r>
            <a:r>
              <a:rPr lang="en-US" sz="1400" dirty="0"/>
              <a:t> :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400" dirty="0"/>
              <a:t>1979 (CETFDCM (8 NR, 87 Pr </a:t>
            </a:r>
            <a:r>
              <a:rPr lang="en-US" sz="1400" dirty="0" err="1"/>
              <a:t>Opc</a:t>
            </a:r>
            <a:r>
              <a:rPr lang="en-US" sz="1400" dirty="0"/>
              <a:t>)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400" dirty="0"/>
              <a:t>1989 : CDI (3NR, 11PrtoopcCom),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400" dirty="0"/>
              <a:t>1990 : PIDT&amp;F (140NR), </a:t>
            </a:r>
          </a:p>
          <a:p>
            <a:pPr lvl="1">
              <a:lnSpc>
                <a:spcPct val="150000"/>
              </a:lnSpc>
              <a:buNone/>
            </a:pPr>
            <a:r>
              <a:rPr lang="en-US" sz="1400" dirty="0"/>
              <a:t>2006 PIPD (50NR),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51082"/>
      </p:ext>
    </p:extLst>
  </p:cSld>
  <p:clrMapOvr>
    <a:masterClrMapping/>
  </p:clrMapOvr>
  <p:transition advTm="58007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b="1" dirty="0">
                <a:solidFill>
                  <a:srgbClr val="FFC000"/>
                </a:solidFill>
              </a:rPr>
              <a:t>Diferencias del modelo de AOD con el modelo de redistribución ética</a:t>
            </a:r>
            <a:endParaRPr lang="en-GB" sz="2800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2637404"/>
              </p:ext>
            </p:extLst>
          </p:nvPr>
        </p:nvGraphicFramePr>
        <p:xfrm>
          <a:off x="395536" y="1700808"/>
          <a:ext cx="8229600" cy="4363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966">
                <a:tc>
                  <a:txBody>
                    <a:bodyPr/>
                    <a:lstStyle/>
                    <a:p>
                      <a:r>
                        <a:rPr lang="es-ES" dirty="0"/>
                        <a:t>Aspecto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AOD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err="1"/>
                        <a:t>Redsitr</a:t>
                      </a:r>
                      <a:r>
                        <a:rPr lang="es-ES"/>
                        <a:t>. Basada en la ética de la equidad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893">
                <a:tc>
                  <a:txBody>
                    <a:bodyPr/>
                    <a:lstStyle/>
                    <a:p>
                      <a:r>
                        <a:rPr lang="es-ES"/>
                        <a:t>Magnitud-objetivo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0.7%</a:t>
                      </a:r>
                      <a:r>
                        <a:rPr lang="es-ES" baseline="0"/>
                        <a:t> de GDP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7.8 %</a:t>
                      </a:r>
                      <a:r>
                        <a:rPr lang="es-ES" baseline="0" dirty="0"/>
                        <a:t> de GDP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8966">
                <a:tc>
                  <a:txBody>
                    <a:bodyPr/>
                    <a:lstStyle/>
                    <a:p>
                      <a:r>
                        <a:rPr lang="es-ES"/>
                        <a:t>Donantes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aseline="0"/>
                        <a:t>Países OECD/DAC</a:t>
                      </a:r>
                      <a:endParaRPr lang="en-GB"/>
                    </a:p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aseline="0" dirty="0"/>
                        <a:t>Inicial : Países </a:t>
                      </a:r>
                      <a:r>
                        <a:rPr lang="en-US" baseline="0" dirty="0"/>
                        <a:t>&gt; 48000</a:t>
                      </a:r>
                    </a:p>
                    <a:p>
                      <a:r>
                        <a:rPr lang="en-US" baseline="0" dirty="0" err="1"/>
                        <a:t>Progresiva</a:t>
                      </a:r>
                      <a:r>
                        <a:rPr lang="en-US" baseline="0" dirty="0"/>
                        <a:t> : </a:t>
                      </a:r>
                      <a:r>
                        <a:rPr lang="es-ES" baseline="0" dirty="0"/>
                        <a:t>Países &gt; 22000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893">
                <a:tc>
                  <a:txBody>
                    <a:bodyPr/>
                    <a:lstStyle/>
                    <a:p>
                      <a:r>
                        <a:rPr lang="es-ES"/>
                        <a:t>Receptores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PVD lista BM?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Países &lt; 5400 </a:t>
                      </a:r>
                      <a:r>
                        <a:rPr lang="es-ES" dirty="0" err="1"/>
                        <a:t>mUD</a:t>
                      </a:r>
                      <a:r>
                        <a:rPr lang="es-ES" dirty="0"/>
                        <a:t>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8966">
                <a:tc>
                  <a:txBody>
                    <a:bodyPr/>
                    <a:lstStyle/>
                    <a:p>
                      <a:r>
                        <a:rPr lang="es-ES"/>
                        <a:t>Distribución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Arbitraria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Según capacidades</a:t>
                      </a:r>
                      <a:r>
                        <a:rPr lang="es-ES" baseline="0"/>
                        <a:t> y necesidades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893">
                <a:tc>
                  <a:txBody>
                    <a:bodyPr/>
                    <a:lstStyle/>
                    <a:p>
                      <a:r>
                        <a:rPr lang="es-ES"/>
                        <a:t>Predictibilidad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Volátil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Vinculante, estable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893">
                <a:tc>
                  <a:txBody>
                    <a:bodyPr/>
                    <a:lstStyle/>
                    <a:p>
                      <a:r>
                        <a:rPr lang="es-ES"/>
                        <a:t>Apropiación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Baja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/>
                        <a:t>Nacional/Internacional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1187793"/>
      </p:ext>
    </p:extLst>
  </p:cSld>
  <p:clrMapOvr>
    <a:masterClrMapping/>
  </p:clrMapOvr>
  <p:transition advTm="43222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408712" cy="426179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" y="188640"/>
            <a:ext cx="8229600" cy="864096"/>
          </a:xfrm>
        </p:spPr>
        <p:txBody>
          <a:bodyPr/>
          <a:lstStyle/>
          <a:p>
            <a:r>
              <a:rPr lang="es-ES" b="1" dirty="0"/>
              <a:t>Inequidad nacional : pocos datos y confusos?</a:t>
            </a:r>
            <a:endParaRPr lang="en-GB" b="1" dirty="0"/>
          </a:p>
        </p:txBody>
      </p:sp>
    </p:spTree>
  </p:cSld>
  <p:clrMapOvr>
    <a:masterClrMapping/>
  </p:clrMapOvr>
  <p:transition advTm="24039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655" t="36042" r="11816" b="17816"/>
          <a:stretch/>
        </p:blipFill>
        <p:spPr>
          <a:xfrm>
            <a:off x="339965" y="1435171"/>
            <a:ext cx="8000083" cy="395298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577921"/>
          </a:xfrm>
        </p:spPr>
        <p:txBody>
          <a:bodyPr/>
          <a:lstStyle/>
          <a:p>
            <a:r>
              <a:rPr lang="es-ES" dirty="0" err="1" smtClean="0"/>
              <a:t>Equinomics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043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3" y="1802356"/>
            <a:ext cx="4330557" cy="3131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219" y="1802356"/>
            <a:ext cx="4238612" cy="31311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03261" y="855183"/>
            <a:ext cx="8229600" cy="857250"/>
          </a:xfrm>
        </p:spPr>
        <p:txBody>
          <a:bodyPr/>
          <a:lstStyle/>
          <a:p>
            <a:r>
              <a:rPr lang="es-ES" dirty="0" err="1" smtClean="0"/>
              <a:t>Countries´population</a:t>
            </a:r>
            <a:r>
              <a:rPr lang="es-ES" dirty="0" smtClean="0"/>
              <a:t> and GDP </a:t>
            </a:r>
            <a:r>
              <a:rPr lang="es-ES" dirty="0" err="1" smtClean="0"/>
              <a:t>by</a:t>
            </a:r>
            <a:r>
              <a:rPr lang="es-ES" dirty="0" smtClean="0"/>
              <a:t> Equity </a:t>
            </a:r>
            <a:r>
              <a:rPr lang="es-ES" dirty="0" err="1" smtClean="0"/>
              <a:t>zones</a:t>
            </a:r>
            <a:r>
              <a:rPr lang="es-E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11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084" y="991958"/>
            <a:ext cx="8229600" cy="857250"/>
          </a:xfrm>
        </p:spPr>
        <p:txBody>
          <a:bodyPr/>
          <a:lstStyle/>
          <a:p>
            <a:r>
              <a:rPr lang="es-ES" dirty="0" err="1" smtClean="0"/>
              <a:t>Ecological</a:t>
            </a:r>
            <a:r>
              <a:rPr lang="es-ES" dirty="0" smtClean="0"/>
              <a:t> </a:t>
            </a:r>
            <a:r>
              <a:rPr lang="es-ES" dirty="0" err="1" smtClean="0"/>
              <a:t>sustainability</a:t>
            </a:r>
            <a:r>
              <a:rPr lang="es-ES" dirty="0" smtClean="0"/>
              <a:t> </a:t>
            </a:r>
            <a:r>
              <a:rPr lang="es-ES" dirty="0" err="1" smtClean="0"/>
              <a:t>by</a:t>
            </a:r>
            <a:r>
              <a:rPr lang="es-ES" dirty="0" smtClean="0"/>
              <a:t> Equity </a:t>
            </a:r>
            <a:r>
              <a:rPr lang="es-ES" dirty="0" err="1" smtClean="0"/>
              <a:t>zones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84" y="1921448"/>
            <a:ext cx="4019764" cy="32432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10" y="1921448"/>
            <a:ext cx="4125074" cy="32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2919" y="945724"/>
            <a:ext cx="8229600" cy="857250"/>
          </a:xfrm>
        </p:spPr>
        <p:txBody>
          <a:bodyPr/>
          <a:lstStyle/>
          <a:p>
            <a:r>
              <a:rPr lang="es-ES" dirty="0" smtClean="0"/>
              <a:t>Sustainable and </a:t>
            </a:r>
            <a:r>
              <a:rPr lang="es-ES" dirty="0" err="1" smtClean="0"/>
              <a:t>Equitable</a:t>
            </a:r>
            <a:r>
              <a:rPr lang="es-ES" dirty="0" smtClean="0"/>
              <a:t> </a:t>
            </a:r>
            <a:r>
              <a:rPr lang="es-ES" dirty="0" err="1" smtClean="0"/>
              <a:t>Wellbeing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2919" y="1802974"/>
            <a:ext cx="4038600" cy="3394472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one week life lost per annual GDP pc 1000$ above the excess </a:t>
            </a:r>
            <a:r>
              <a:rPr lang="en-GB" dirty="0" smtClean="0"/>
              <a:t>threshold</a:t>
            </a:r>
          </a:p>
          <a:p>
            <a:endParaRPr lang="es-ES" dirty="0"/>
          </a:p>
          <a:p>
            <a:endParaRPr lang="en-GB" dirty="0"/>
          </a:p>
          <a:p>
            <a:r>
              <a:rPr lang="en-GB" dirty="0"/>
              <a:t>two life days lost per annual excess CO2 ton above the ethical threshold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074262" y="337146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135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3713" t="19831" r="18474" b="21827"/>
          <a:stretch/>
        </p:blipFill>
        <p:spPr>
          <a:xfrm>
            <a:off x="5016358" y="1745235"/>
            <a:ext cx="3410822" cy="1936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4882" t="28460" r="18030" b="12412"/>
          <a:stretch/>
        </p:blipFill>
        <p:spPr>
          <a:xfrm>
            <a:off x="5016358" y="3681413"/>
            <a:ext cx="3410822" cy="178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12" t="32548" r="82153" b="14320"/>
          <a:stretch/>
        </p:blipFill>
        <p:spPr>
          <a:xfrm>
            <a:off x="5232113" y="1670763"/>
            <a:ext cx="3436707" cy="364240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96074" y="1600662"/>
            <a:ext cx="4038600" cy="3394472"/>
          </a:xfrm>
        </p:spPr>
        <p:txBody>
          <a:bodyPr anchor="ctr">
            <a:normAutofit fontScale="85000" lnSpcReduction="10000"/>
          </a:bodyPr>
          <a:lstStyle/>
          <a:p>
            <a:r>
              <a:rPr lang="es-ES" sz="1800" dirty="0"/>
              <a:t>Medio millón de datos de referencia y resultados de algoritmos (</a:t>
            </a:r>
            <a:r>
              <a:rPr lang="es-ES" sz="1800" dirty="0" err="1"/>
              <a:t>nBHiE</a:t>
            </a:r>
            <a:r>
              <a:rPr lang="es-ES" sz="1800" dirty="0"/>
              <a:t> y </a:t>
            </a:r>
            <a:r>
              <a:rPr lang="es-ES" sz="1800" dirty="0" err="1"/>
              <a:t>rBHiE</a:t>
            </a:r>
            <a:r>
              <a:rPr lang="es-ES" sz="1800" dirty="0"/>
              <a:t>, índice holístico SEW, redistribución </a:t>
            </a:r>
            <a:r>
              <a:rPr lang="es-ES" sz="1800" dirty="0"/>
              <a:t>é</a:t>
            </a:r>
            <a:r>
              <a:rPr lang="es-ES" sz="1800" dirty="0"/>
              <a:t>tica)</a:t>
            </a:r>
          </a:p>
          <a:p>
            <a:r>
              <a:rPr lang="es-ES" sz="1800" dirty="0"/>
              <a:t>Variables ecológicas, económicas, de salud, de carga de inequidad y de SEW, por 250 países, periodos de 5 años 1961-2020, sexo y grupos de edad de 5 años )0-100).</a:t>
            </a:r>
            <a:endParaRPr lang="en-GB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392166" y="1015000"/>
            <a:ext cx="4038600" cy="437657"/>
          </a:xfrm>
        </p:spPr>
        <p:txBody>
          <a:bodyPr>
            <a:normAutofit fontScale="85000" lnSpcReduction="10000"/>
          </a:bodyPr>
          <a:lstStyle/>
          <a:p>
            <a:r>
              <a:rPr lang="es-ES" dirty="0" err="1" smtClean="0"/>
              <a:t>Interactive</a:t>
            </a:r>
            <a:r>
              <a:rPr lang="es-ES" dirty="0" smtClean="0"/>
              <a:t> </a:t>
            </a:r>
            <a:r>
              <a:rPr lang="es-ES" dirty="0" err="1" smtClean="0"/>
              <a:t>dashboard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13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2" y="1006669"/>
            <a:ext cx="8229600" cy="522527"/>
          </a:xfrm>
        </p:spPr>
        <p:txBody>
          <a:bodyPr/>
          <a:lstStyle/>
          <a:p>
            <a:r>
              <a:rPr lang="en-GB" dirty="0" smtClean="0"/>
              <a:t>SHE atlas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82" y="1956584"/>
            <a:ext cx="8229600" cy="125594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170 countries &gt;100,000 pop</a:t>
            </a:r>
          </a:p>
          <a:p>
            <a:r>
              <a:rPr lang="en-GB" dirty="0" smtClean="0"/>
              <a:t>20 pager “country SHE profile” with 21 graphs, 3 comparative tables, one summary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94" t="32170" r="2868" b="32274"/>
          <a:stretch/>
        </p:blipFill>
        <p:spPr>
          <a:xfrm>
            <a:off x="287079" y="3212524"/>
            <a:ext cx="8692116" cy="18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96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s-ES"/>
              <a:t>El </a:t>
            </a:r>
            <a:r>
              <a:rPr lang="en-GB" altLang="es-ES" err="1"/>
              <a:t>dilema</a:t>
            </a:r>
            <a:r>
              <a:rPr lang="en-GB" altLang="es-ES"/>
              <a:t> de </a:t>
            </a:r>
            <a:r>
              <a:rPr lang="en-GB" altLang="es-ES" err="1"/>
              <a:t>progreso</a:t>
            </a:r>
            <a:r>
              <a:rPr lang="en-GB" altLang="es-ES"/>
              <a:t> y/o </a:t>
            </a:r>
            <a:r>
              <a:rPr lang="en-GB" altLang="es-ES" err="1"/>
              <a:t>equidad</a:t>
            </a:r>
            <a:endParaRPr lang="es-UY" altLang="es-ES"/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>
          <a:xfrm>
            <a:off x="1331640" y="1988840"/>
            <a:ext cx="2952328" cy="639762"/>
          </a:xfrm>
        </p:spPr>
        <p:txBody>
          <a:bodyPr>
            <a:noAutofit/>
          </a:bodyPr>
          <a:lstStyle/>
          <a:p>
            <a:pPr eaLnBrk="1" hangingPunct="1"/>
            <a:r>
              <a:rPr lang="es-UY" altLang="es-ES" sz="1400" b="0"/>
              <a:t>Modelo presente : Progreso sin equidad : Carga de 20m de muertes anuales, una de cada tres…</a:t>
            </a:r>
          </a:p>
        </p:txBody>
      </p:sp>
      <p:sp>
        <p:nvSpPr>
          <p:cNvPr id="3994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85900" y="6245225"/>
            <a:ext cx="16002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3D0A1E4-AC57-4D0F-8226-5560CD2D9B8C}" type="slidenum">
              <a:rPr lang="es-ES_tradnl" altLang="es-ES" sz="1400"/>
              <a:pPr algn="l">
                <a:spcBef>
                  <a:spcPct val="0"/>
                </a:spcBef>
                <a:buFontTx/>
                <a:buNone/>
              </a:pPr>
              <a:t>68</a:t>
            </a:fld>
            <a:endParaRPr lang="es-ES_tradnl" altLang="es-ES" sz="1400"/>
          </a:p>
        </p:txBody>
      </p:sp>
      <p:sp>
        <p:nvSpPr>
          <p:cNvPr id="39941" name="Date Placeholder 8"/>
          <p:cNvSpPr>
            <a:spLocks noGrp="1"/>
          </p:cNvSpPr>
          <p:nvPr>
            <p:ph type="dt" sz="quarter" idx="10"/>
          </p:nvPr>
        </p:nvSpPr>
        <p:spPr>
          <a:xfrm>
            <a:off x="6057900" y="6245225"/>
            <a:ext cx="1600200" cy="47625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s-ES_tradnl" altLang="es-ES" sz="1400"/>
          </a:p>
        </p:txBody>
      </p:sp>
      <p:pic>
        <p:nvPicPr>
          <p:cNvPr id="399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2924944"/>
            <a:ext cx="2743200" cy="2316162"/>
          </a:xfrm>
        </p:spPr>
      </p:pic>
      <p:pic>
        <p:nvPicPr>
          <p:cNvPr id="3994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700" y="3068639"/>
            <a:ext cx="2743200" cy="2232025"/>
          </a:xfrm>
        </p:spPr>
      </p:pic>
      <p:sp>
        <p:nvSpPr>
          <p:cNvPr id="3994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572000" y="1700808"/>
            <a:ext cx="3031331" cy="639762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altLang="es-ES" sz="1600" b="0" err="1"/>
              <a:t>Modelo</a:t>
            </a:r>
            <a:r>
              <a:rPr lang="en-GB" altLang="es-ES" sz="1600" b="0"/>
              <a:t> de </a:t>
            </a:r>
            <a:r>
              <a:rPr lang="en-GB" altLang="es-ES" sz="1600" b="0" err="1"/>
              <a:t>equidad</a:t>
            </a:r>
            <a:r>
              <a:rPr lang="en-GB" altLang="es-ES" sz="1600" b="0"/>
              <a:t> :</a:t>
            </a:r>
            <a:r>
              <a:rPr lang="en-GB" altLang="es-ES" sz="1600" b="0" err="1"/>
              <a:t>puede</a:t>
            </a:r>
            <a:r>
              <a:rPr lang="en-GB" altLang="es-ES" sz="1600" b="0"/>
              <a:t> </a:t>
            </a:r>
            <a:r>
              <a:rPr lang="en-GB" altLang="es-ES" sz="1600" b="0" err="1"/>
              <a:t>seguir</a:t>
            </a:r>
            <a:r>
              <a:rPr lang="en-GB" altLang="es-ES" sz="1600" b="0"/>
              <a:t> </a:t>
            </a:r>
            <a:r>
              <a:rPr lang="en-GB" altLang="es-ES" sz="1600" b="0" err="1"/>
              <a:t>permitiendo</a:t>
            </a:r>
            <a:r>
              <a:rPr lang="en-GB" altLang="es-ES" sz="1600" b="0"/>
              <a:t> el </a:t>
            </a:r>
            <a:r>
              <a:rPr lang="en-GB" altLang="es-ES" sz="1600" b="0" err="1"/>
              <a:t>progreso</a:t>
            </a:r>
            <a:r>
              <a:rPr lang="en-GB" altLang="es-ES" sz="1600" b="0"/>
              <a:t> </a:t>
            </a:r>
            <a:r>
              <a:rPr lang="en-GB" altLang="es-ES" sz="1600" b="0" err="1"/>
              <a:t>medio</a:t>
            </a:r>
            <a:r>
              <a:rPr lang="en-GB" altLang="es-ES" sz="1600" b="0"/>
              <a:t>?</a:t>
            </a:r>
            <a:endParaRPr lang="es-ES_tradnl" altLang="es-ES" sz="1600" b="0"/>
          </a:p>
        </p:txBody>
      </p:sp>
    </p:spTree>
    <p:extLst>
      <p:ext uri="{BB962C8B-B14F-4D97-AF65-F5344CB8AC3E}">
        <p14:creationId xmlns:p14="http://schemas.microsoft.com/office/powerpoint/2010/main" val="2924754458"/>
      </p:ext>
    </p:extLst>
  </p:cSld>
  <p:clrMapOvr>
    <a:masterClrMapping/>
  </p:clrMapOvr>
  <p:transition advTm="17065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067F3-6DC1-4110-B6F4-121FC2712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TRANSFORMACION CONCEPTUAL, SOCIAL , POLITICA Y ECONOMICA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AA30EE-39C9-4586-A507-678B8FAB8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339752"/>
            <a:ext cx="8712968" cy="3743003"/>
          </a:xfrm>
        </p:spPr>
        <p:txBody>
          <a:bodyPr>
            <a:normAutofit/>
          </a:bodyPr>
          <a:lstStyle/>
          <a:p>
            <a:r>
              <a:rPr lang="es-ES" sz="1800" dirty="0"/>
              <a:t>DE LA </a:t>
            </a:r>
            <a:r>
              <a:rPr lang="es-ES" sz="1800" dirty="0">
                <a:solidFill>
                  <a:srgbClr val="FF0000"/>
                </a:solidFill>
              </a:rPr>
              <a:t>DESIGUALDAD</a:t>
            </a:r>
            <a:r>
              <a:rPr lang="es-ES" sz="1800" dirty="0"/>
              <a:t> A LA </a:t>
            </a:r>
            <a:r>
              <a:rPr lang="es-ES" sz="1800" dirty="0">
                <a:solidFill>
                  <a:srgbClr val="00B050"/>
                </a:solidFill>
              </a:rPr>
              <a:t>EQUIDAD</a:t>
            </a:r>
          </a:p>
          <a:p>
            <a:r>
              <a:rPr lang="es-ES" sz="1800" dirty="0"/>
              <a:t>DE LOS MODELOS DE </a:t>
            </a:r>
            <a:r>
              <a:rPr lang="es-ES" sz="1800" dirty="0">
                <a:solidFill>
                  <a:srgbClr val="FF0000"/>
                </a:solidFill>
              </a:rPr>
              <a:t>PAISES DESARROLLADOS </a:t>
            </a:r>
            <a:r>
              <a:rPr lang="es-ES" sz="1800" dirty="0"/>
              <a:t>A LAS REFERENCIAS DE </a:t>
            </a:r>
            <a:r>
              <a:rPr lang="es-ES" sz="1800" dirty="0">
                <a:solidFill>
                  <a:srgbClr val="00B050"/>
                </a:solidFill>
              </a:rPr>
              <a:t>BIENESTAR REPLICABLE Y SOSTENIBLE</a:t>
            </a:r>
          </a:p>
          <a:p>
            <a:r>
              <a:rPr lang="es-ES" sz="1800" dirty="0"/>
              <a:t>DE LA </a:t>
            </a:r>
            <a:r>
              <a:rPr lang="es-ES" sz="1800" dirty="0">
                <a:solidFill>
                  <a:srgbClr val="FF0000"/>
                </a:solidFill>
              </a:rPr>
              <a:t>CARGA DE ENFERMEDAD </a:t>
            </a:r>
            <a:r>
              <a:rPr lang="es-ES" sz="1800" dirty="0"/>
              <a:t>A </a:t>
            </a:r>
            <a:r>
              <a:rPr lang="es-ES" sz="1800" dirty="0">
                <a:solidFill>
                  <a:srgbClr val="00B050"/>
                </a:solidFill>
              </a:rPr>
              <a:t>LA CARGA DE INEQUIDAD</a:t>
            </a:r>
          </a:p>
          <a:p>
            <a:r>
              <a:rPr lang="es-ES" sz="1800" dirty="0"/>
              <a:t>DEL </a:t>
            </a:r>
            <a:r>
              <a:rPr lang="es-ES" sz="1800" dirty="0">
                <a:solidFill>
                  <a:srgbClr val="FF0000"/>
                </a:solidFill>
              </a:rPr>
              <a:t>UMBRAL DE POBREZA </a:t>
            </a:r>
            <a:r>
              <a:rPr lang="es-ES" sz="1800" dirty="0"/>
              <a:t>AL </a:t>
            </a:r>
            <a:r>
              <a:rPr lang="es-ES" sz="1800" dirty="0">
                <a:solidFill>
                  <a:srgbClr val="00B050"/>
                </a:solidFill>
              </a:rPr>
              <a:t>UMBRAL DE DIGNIDAD</a:t>
            </a:r>
          </a:p>
          <a:p>
            <a:r>
              <a:rPr lang="es-ES" sz="1800" dirty="0"/>
              <a:t>DEL </a:t>
            </a:r>
            <a:r>
              <a:rPr lang="es-ES" sz="1800" dirty="0">
                <a:solidFill>
                  <a:srgbClr val="FF0000"/>
                </a:solidFill>
              </a:rPr>
              <a:t>GINI</a:t>
            </a:r>
            <a:r>
              <a:rPr lang="es-ES" sz="1800" dirty="0"/>
              <a:t> A LA CURVA DE EQUIDAD Y </a:t>
            </a:r>
            <a:r>
              <a:rPr lang="es-ES" sz="1800" dirty="0">
                <a:solidFill>
                  <a:srgbClr val="00B050"/>
                </a:solidFill>
              </a:rPr>
              <a:t>% DEFICIT/EQUIDAD/EXCESO</a:t>
            </a:r>
          </a:p>
          <a:p>
            <a:r>
              <a:rPr lang="es-ES" sz="1800" dirty="0"/>
              <a:t>DE LA </a:t>
            </a:r>
            <a:r>
              <a:rPr lang="es-ES" sz="1800" dirty="0">
                <a:solidFill>
                  <a:srgbClr val="FF0000"/>
                </a:solidFill>
              </a:rPr>
              <a:t>AOD/0.7% </a:t>
            </a:r>
            <a:r>
              <a:rPr lang="es-ES" sz="1800" dirty="0"/>
              <a:t>A LA </a:t>
            </a:r>
            <a:r>
              <a:rPr lang="es-ES" sz="1800" dirty="0">
                <a:solidFill>
                  <a:srgbClr val="00B050"/>
                </a:solidFill>
              </a:rPr>
              <a:t>REDISTRIBUCION ETICA INTERNACIONAL/7%</a:t>
            </a:r>
          </a:p>
          <a:p>
            <a:r>
              <a:rPr lang="es-ES" sz="1800" dirty="0"/>
              <a:t>DE LA </a:t>
            </a:r>
            <a:r>
              <a:rPr lang="es-ES" sz="1800" dirty="0">
                <a:solidFill>
                  <a:srgbClr val="FF0000"/>
                </a:solidFill>
              </a:rPr>
              <a:t>BENEFICIENCIA/TRANSFERENCIAS CONDIONADAS</a:t>
            </a:r>
            <a:r>
              <a:rPr lang="es-ES" sz="1800" dirty="0"/>
              <a:t> A LA </a:t>
            </a:r>
            <a:r>
              <a:rPr lang="es-ES" sz="1800" dirty="0">
                <a:solidFill>
                  <a:srgbClr val="00B050"/>
                </a:solidFill>
              </a:rPr>
              <a:t>EQUIDAD FISCAL Y TERRITORIAL Y COBERTURA EN EQUIDAD</a:t>
            </a:r>
          </a:p>
          <a:p>
            <a:r>
              <a:rPr lang="es-ES" sz="1800" dirty="0"/>
              <a:t>DEL </a:t>
            </a:r>
            <a:r>
              <a:rPr lang="es-ES" sz="1800" dirty="0">
                <a:solidFill>
                  <a:srgbClr val="FF0000"/>
                </a:solidFill>
              </a:rPr>
              <a:t>IDH </a:t>
            </a:r>
            <a:r>
              <a:rPr lang="es-ES" sz="1800" dirty="0"/>
              <a:t>AND </a:t>
            </a:r>
            <a:r>
              <a:rPr lang="es-ES" sz="1800" dirty="0">
                <a:solidFill>
                  <a:srgbClr val="00B050"/>
                </a:solidFill>
              </a:rPr>
              <a:t>IIS</a:t>
            </a:r>
            <a:endParaRPr lang="es-MX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589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32048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b="1" dirty="0" err="1">
                <a:solidFill>
                  <a:srgbClr val="FFC000"/>
                </a:solidFill>
              </a:rPr>
              <a:t>Articulo</a:t>
            </a:r>
            <a:r>
              <a:rPr lang="es-ES" sz="2800" b="1" dirty="0">
                <a:solidFill>
                  <a:srgbClr val="FFC000"/>
                </a:solidFill>
              </a:rPr>
              <a:t> 25- </a:t>
            </a:r>
            <a:r>
              <a:rPr lang="es-ES" sz="2800" b="1" dirty="0" err="1">
                <a:solidFill>
                  <a:srgbClr val="FFC000"/>
                </a:solidFill>
              </a:rPr>
              <a:t>Declaracion</a:t>
            </a:r>
            <a:r>
              <a:rPr lang="es-ES" sz="2800" b="1" dirty="0">
                <a:solidFill>
                  <a:srgbClr val="FFC000"/>
                </a:solidFill>
              </a:rPr>
              <a:t> Universal de los Derechos Humanos, 1947.</a:t>
            </a:r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176464"/>
          </a:xfrm>
        </p:spPr>
        <p:txBody>
          <a:bodyPr>
            <a:normAutofit/>
          </a:bodyPr>
          <a:lstStyle/>
          <a:p>
            <a:r>
              <a:rPr lang="es-ES" i="1" dirty="0"/>
              <a:t>Toda </a:t>
            </a:r>
            <a:r>
              <a:rPr lang="es-ES" i="1" dirty="0">
                <a:solidFill>
                  <a:srgbClr val="FFFF00"/>
                </a:solidFill>
              </a:rPr>
              <a:t>persona</a:t>
            </a:r>
            <a:r>
              <a:rPr lang="es-ES" i="1" dirty="0"/>
              <a:t> tiene derecho a un nivel de vida adecuado que le asegure, así como a su familia, la </a:t>
            </a:r>
            <a:r>
              <a:rPr lang="es-ES" i="1" dirty="0">
                <a:solidFill>
                  <a:srgbClr val="FFFF00"/>
                </a:solidFill>
              </a:rPr>
              <a:t>salud</a:t>
            </a:r>
            <a:r>
              <a:rPr lang="es-ES" i="1" dirty="0">
                <a:solidFill>
                  <a:srgbClr val="FF0000"/>
                </a:solidFill>
              </a:rPr>
              <a:t> </a:t>
            </a:r>
            <a:r>
              <a:rPr lang="es-ES" i="1" dirty="0"/>
              <a:t>y el bienestar, y en especial la alimentación, el vestido, la vivienda, la </a:t>
            </a:r>
            <a:r>
              <a:rPr lang="es-ES" i="1" dirty="0">
                <a:solidFill>
                  <a:srgbClr val="FFFF00"/>
                </a:solidFill>
              </a:rPr>
              <a:t>asistencia médica </a:t>
            </a:r>
            <a:r>
              <a:rPr lang="es-ES" i="1" dirty="0"/>
              <a:t>y los servicios sociales necesarios; tiene asimismo derecho a los </a:t>
            </a:r>
            <a:r>
              <a:rPr lang="es-ES" i="1" dirty="0">
                <a:solidFill>
                  <a:srgbClr val="FFFF00"/>
                </a:solidFill>
              </a:rPr>
              <a:t>seguros</a:t>
            </a:r>
            <a:r>
              <a:rPr lang="es-ES" i="1" dirty="0">
                <a:solidFill>
                  <a:srgbClr val="FF0000"/>
                </a:solidFill>
              </a:rPr>
              <a:t> </a:t>
            </a:r>
            <a:r>
              <a:rPr lang="es-ES" i="1" dirty="0"/>
              <a:t>en caso de desempleo, </a:t>
            </a:r>
            <a:r>
              <a:rPr lang="es-ES" i="1" dirty="0">
                <a:solidFill>
                  <a:srgbClr val="FFFF00"/>
                </a:solidFill>
              </a:rPr>
              <a:t>enfermedad</a:t>
            </a:r>
            <a:r>
              <a:rPr lang="es-ES" i="1" dirty="0"/>
              <a:t>, invalidez, viudez, vejez y otros casos de pérdida de sus medios de subsistencia por circunstancias independientes de su voluntad.</a:t>
            </a:r>
            <a:r>
              <a:rPr lang="es-ES" dirty="0"/>
              <a:t> </a:t>
            </a:r>
          </a:p>
          <a:p>
            <a:pPr marL="0" indent="0">
              <a:buNone/>
            </a:pPr>
            <a:endParaRPr lang="es-E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8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73"/>
    </mc:Choice>
    <mc:Fallback xmlns="">
      <p:transition spd="slow" advTm="39573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xMTEhUTExQVFhUWFxgYGRgYGBkXGhcYFxgcGhgXGBwaHCggGhwlHBcYITEhJSkrLi4uFx8zODMsNygtLisBCgoKDg0OGxAQGywkICQsLCwsLCwsLCwsLCwsLCwsLCwsLCwsLCwsLCwsLCwsLCwsLCwsLCwsLCwsLCwsLCwsLP/AABEIAMMBAwMBIgACEQEDEQH/xAAbAAACAwEBAQAAAAAAAAAAAAADBAIFBgABB//EAD0QAAECBAQDBgQEBQUAAwEAAAECEQADITEEEkFRBWFxEyKBkaGxBjLB8BRC0eEjUnKS8RVigqKyQ3PTM//EABoBAAMBAQEBAAAAAAAAAAAAAAABAgMEBQb/xAAqEQACAgEEAQIFBQEAAAAAAAAAAQIREgMhMUEEE1EyYXGBkRQiobHwI//aAAwDAQACEQMRAD8AyuJTlJV0A8oNJVRq1OntEcNlUADMSNwbReSUoRlKSMqs3fp+UVKYJzUULEHgeFEjvFnuLloscNgZSDmAPQgF+fKKfEYw9mZiCpkrCVMpIJUsEhwQXoDpeKz/AFWel82booZT4EAHeIjJzVotNGlxOJGcEnsiLcx4W6GDYfESh3iQ51oX+9ozAx4WlykuGsf8+0WInpCAoMhBVlBUDmoASTyqPPWG49WBbYlUu6RU+DfSKxSzV7B/unhE5WOC1pRmSsF+T5Q7VGv0h5c1K0mX2KArVSVAZR5A71etYSjXImJ4WyiqjFjpzB8QQYc4WmXMTnTbMaXNCznqxhScVyyZRUElYZbj5gCoopqU94035QuoypSkSETARLSlwAS8ypUoqYEuS4FhTWsZqdkmoTLb8v1eIqnJ2bk0VkufmplI2q56EsIZ/FKAf5hsdG25RpGNqy7DpyXHrEkn+VjTrCpxgVoOl/SCImJoEUPQ+TWisBWhiYsM2sV82Tq7jnDqJYU9SCNCR6PBUygqh8i30iV+1hyJGeAGuT4QSUoMc3KGFYarN6xH8D3SQWrqXs9Yd2FMSWgEuLfXzaOmMA6j5fpBFYWY1xyiK8OprHz+94dioVUJeWpqbQAsBmAN79YPiMIoCgDmpGvtATJULgsKn712jRfUli6yLvcFusBURrBcTIW5YEMWtARhSznZ4ewiBU1hDGGmGr68/ePMPhnANwXubxFYCGL1/wBtel4TaKSYLE7+ELLSN6w3OmCZoRzvbkB1gCJA5vzCqwrHixNSYgw1LCHVSnLMG6v9ftoMZY2c9KQZCxK9OGSo0UfLm28SlZBo45gfpDmHl1c+UCVRTJA2dnh8jPP4Zsgf2/vHQT8PHQAJmehElkBPbOVKzH8oNEgHU1JptW8U/GeMzFpTLIKWTZsorUkJFnGW12jzHAJmZ1y1IKgSwdlA3IqQb6GF+MSVK/jghIVYigUUPVNdA0c15PcTdj/AMSOwUJmZs6fGndSNy6iK7xcjDKSB2ncRZ69WpXzjMcTlLRlQt3Qe8m3e/VjFzgMRMnDKpSsoJUUp+VyB8x1oB0fnC+FNgnQ5iMUnOtKSAiqwVGqQlCjlcanfVxFXh8e6AB3iSUilO93lKNamgADRbccwMtMhDLSqap1Lqp0pI7ss/wAyncknRg93zRwplUq6xTUMaPygjT37EbDBYSWkpWoHMzESjQd3vKJL1D2FOkI47iIExTyklDZQDX+GLA+mu2kR4CmblUtMyySWI7rj8oa3+ImFmZMIWLsMuxLFhsHp5wpN2PkbTLXNzrK8ve7hUAAcoPdzGxJeguwiK5qwoKCyCGKiA6hl2pTU+MIFISErEx1gk2+UpLjxN3b2j2VnCXABTV61Adyo6mpFTBSBIte27WYkhsyyVA/zNewAdzo0XmHklL5gKp06+lhaMTjJM6StExCVZEqJHgapPI+sbmQsrQkpZlVuLFufWOlcFX0T/wBPTcHw+sNIligI8oXRmCmOVi5+ban1hgsauBegfWE/qCR5MRKCgCouzh+V6+I84jj+JITTUEUpQW06xQcf/E9ugyO8EgApU2QFRNSLnmdm6RORxczSZMyVLE0fmSCAAkgEhiQSCzfRobgubBP5FynHDMB/MHB33+nrFRxH4xloXMQEKUUOFMLkKCSByqalrDeHMZiUhJmUARmUKMAEvQ3ozxicDwxUztMxICkmYCwdTksDqASknR2gUUNtmxPHArDrmyChRSHZRs1SC1qPBDxkGTLnSxmllio2KEMyi2pBo3WMlM4YrD4Y5K/iAAoqcFPdJCQ3VQqNRAcN25lypCu5LmUIaqgC6io3Se6CKNWFgibZoOG/EUuYrEKclMkFaWZOZATXW+ZKqtZSYqcd8bpVLmhAmBRLIBIDJIuSnVJ9xWE18EOHWkBRIm5kKB/lo4684ak8ElTJZzJIUnMlNdEuzsGOlYdRDcsv9eH4KWsqV2kxkDL8yMhGdZJFdABrmejVZxnFkhCpjA5UKYkO5LBIuKFRS/KMmjhqwmaAtKUy9ncEXUNgKF9gYseJBacMiXUkjv2OY0UdKd6BpMqDp3IvsHjUqlpzAKUMrtQOzEpGgjwz0OQpLFyfBgB7CEOESUpZCu7N/lLUB2cWhrFy0uaWYOwfVzblCxVis8RiilywKRYGralxY+MUXCuNlUxaJney5mUQ7gHUbh4tLOBT+1+o7tDGc4DKHaTFsxBZKRoHI25Q0kI08uckmyGAFhv4V9bRCfiKpADByP7QbQsVcvb9IIiaWDtq3KpFPCFVDIZ++i4cmz1LUA3gc2eQQzZbV1J97RZCUUp7RBAmIdVWbK35S75vm6cooMXxMqXXKoHKpQDEywfmctWpcm76tE+oLgtkpmEOzPuwLaUJ2joFiuD4haiuU60KYpVmu41qKu7846Od68vYWQDiA7aWA4YO/wDMkOkEEjR02/3PqDFRxRH8NImKIUlsgI7olmrIb/colj1vexTjZcsKSUJ2Ar4l9IouIz0rOYDIAGSm+9387bQaSlwythrAI7ULUwLB3zN3mJIrdsukEwi2XmyqygkpYggnQGhHO0Uz0yjfN4gMC2pqYu+BKBSrMVAsbGh2pvekXNY7irc7D8SJK+4KAuVVJKjX75wzheHqPzioYoKSmgckhY+bVwTZhpFbjsQqSQEsXrVqu2x5RoOAz5cxTBRJVKDg0ZdQoDcbHYw6aWyF8h/BSQlIS5QtaVkMHypsCRaoBI8N4ouIcOEoPnKgr8yge8wc00vrtGh4G+RcqYXEtYAJuEJqlPNL15e1J8XZhMSgEslCaddTzYt0DRMFUmkXSKpE9QIQTVQAvobW1t6xacBmETcijmBvrXUcqPCuFwSSCt6oLNuzsPINFrgOFgKTMTyJB3jSTQqdmjn4cFCUlQYrD0vQljWgoK9YHw+WEA0Z1KIDMKmw5QSak5R/WPRKoIFERd0qK2s4rGcckn1IhiXMEKJAUsvTui3UxIoI16QxoP8A/Iuv8v8A5f6wlJk9mVJHykuNwTUg8ng5fOs/0/8AhMDCq/SASF50nPKWj+YLD1pmcQ2qS2HVQAhKx5SzaBYSewFAzefOsN4g/wAFelJnl2R+/CJy3oBLFoAl5FVBAcbhn8PCEcQATLP5UFgG+rbCHUTwUAOC9OjQkr5gDZ/KlDCTEeTJxO3KgpA8ODmXsQo9O5XziMxaUgl6c2jkzUpzFRAGUjxLAe8UhsLIw6HWT+cEKDliGY8g4pSCSpTLDV7tPMX8or5OK7+UXFtjtEMTx4OUpoWA7Ter+A8IAZpFS3ILB6V1/wAQAgus8xz0/eIYHjEmYpCc3eVTk7W6uPUQ1IUjtlynUVFT0DsMiaksw1hqhFWuSzG7xXfggi2rk3cklyfN4v8AFoCZik7B/wDq8V80ilrc9zvFiK9QaLPCIT+HBCEqnKJCc1WTVyQ7CpSxO/IwqqW5an6AVJ6NCQ4wBNQhNQBlSLC5NRsSfa0ZajpAyOL4ndCU0IZVj3nNjZiKRXzMqSmbKL1KVoUkZWoVIL3CmNG8SDFhOwSTLWpScjrS5SXygv3BmZ36vXlWnncRlolGSlNc5VmfSqcjddel2jn0990KjzFGYtRU4rX5pYYNQM9GtHQjMlj8ySCQDRSUhiAQWIeoIPjHRpghnicYoMGDh3Opq/2ILxFDL65Wq9Wcxc4vhYCVMT2jlWViW/lCnsbb3G8VOPQvuqIvU2oWtyrFpqxJAcOAZqbEDI/gz9P3i2n4lKJywk90ggtYl700Zoqs6QCWrTyAMQlkg9ASfYD1glG3Yx6cpE1BCge0CnExywRbsym3zMQb94jaHeFJVKyLBvTnenhWF5OLSgsUjKpGQtU1Yg9XaLfg+KCZYQpDg5gktV6N4Ai96xMrx2Ex3iOJR2YqBMUoFTHvFIBSUmrAOxdnY+c5yu2m51JKyrLlTQBTjTlc+8UquGjtKOSsihBomhLvs3pAJyllShnLJ+UClHYEty05xnGN9iQ9iXStacgSTUpGhc2L1o3n0hnhvGUgFCqKRbYtud6QqxU6mUQwL1uxck7u5jPTMSQtQs5rzFKCl46UtqRTdGom/ERICSK3HXRxycesDHxOuj/Mlx4Hfmzjz8Ml2xJAJtryixly5b5l5n0qakfzUp56iE4Lsls0kzjAWSonLQZQDc3Sp6Wq4O2kP4Xj4A0JCQS9Cato7PTzO0YM4hlrNgSWFdev1gi8UpKQAGCg9aggkseevrB6bDJm3HxVLK1gJIuQaXDBLDUMDU7c4BP+KEJUnJUF3D0BPWtK+fKMLJzlXdBJ2Dm1TQQVSKUNdm+6wYIeRp5/xC6k5QShIYjWgDV013hniXxCpPcS2Rixu5KWPOxPj0jFIm7kt+335Q8mdmGTKbe1aOLXeHjQZBJfEFJJIIB3bx101hxPF1KIICSRsDYtU+sVi5QILBmDOr+YXAb67wOSvIakVBtVnBDEeMOgsfzrUCUhgzqBOj3HL9I7/UCpASQQw+YAl+R+9IVxPEyoC2zCgbR9/wBojw+Z3jR9ebkEDTdQHjCp0Kwq8y/AsNPmNBTx9YVVNUgkOyrdHuPe0PKxCSMoo1i3K6tzbyEIlBrm18XHKGgbA4bElCkkGqVAjahf3i/4V8UGVNXMy5lLBckk1Ksx8NuginkyQFhSg6bty0feGpmESr+IAEpJIZN6DazPAxJmmxnxCFKzIzkkVcCwBc2IFvB4EvjqVAZpZCmrWgA28YzeJxGVwEgCwZ6NehPPyMLlRUEupgH8AYhQCzdDjUlIYAVoQ1uQIu1/CK7DLkJxCp5LsDRXeKVH83NQv4RlZyADQk8/rDeEwzIzly9ALOdfADzeJ9Ot7Gty64rxLNJMrO+cpWsFg6mYOdgCT4xksUqocXa/K0N4lXzGlxcWH2PSFMSxD17ob75284Ixx2RoxacpJUSBR6V0joWVJrHRpRFGq4VjJgQqpqQaNmWSagk1sxvziz/FBcialaAMh7poCl9Ta+3OKH4cxeXFS3LJBdWzBBGvSNLi5CUSZyy47cIKUquC7tSn2IzcalZa4M52SVLA0+9+X1gSk0PMepP7iOSCVBId7Dq9APOGkYYhRQtJzEgdC/PpGpKIYOc8wS6EKZLkOR0rvFxJky8iiogBKr5QTewfevTLEJWCTJm5knMQWG4s9PH/ABAETAHSoBs4JA2Bt0rENWthFxOWTN7ETEpWZRUrNUFSspMp6flCeuSukVHDApOda0hy2V27pLmuthTqIXxmPC1GYKLLta9LRZJxPcRmBJJF9ct/RvOE1VKuR9ji8VMQ+UsANQAC9aMCXu30jG4r/wDop3ube0aOZiVFBAJBzWItXd3blGcxkx1qPMxpGEY8ImR2GCQoEhwCHG8HmzBZIOV7OeVPQVhRK2Lx7n2iiT1Qe0RSGNniYpWCghXhDAlw+aULzDZQ80kQxOnZlAqLE3YDn9IEhQ184hMVEuO9gHVLkWTnzNctUvyFA2u8DnYdQQFVyl2Omxamh9xAVT8ooAYGicVMCXbT3h0CZZcJkdqopcgAFVNW05CIHhUxaiUIUuoJyh2e193B8YJhJmVTuz1a3JosJePmICEtlCiBnajJba+WMpymvhGzNTZZSShQKSDUEMQee0Tlzimxbf1iz45iO1mrWrL/AMQAKbARTKvQUjVbrcRJaySSd/ODSl1Dn9YAlQ1B+niIJLDwAMJVUvUN9GiKcSQG0jlL7tQ0BURXeACaUFXvEFoINrQSTMYEb/SDylsDUWt9IABoqHPpDsnEpCEoBOr0bpWE3GgYxDtGLwmrGnR6lJKiLu3uTAVS3CvCnVvpDeGm0zbP7UhOdqxNx6RFGghNRU3vHQxNlpJJzNyjyHuItMFw1Kpc2Y7ZUv6FvO0P8SmKXgpJUoHQDKQe7Qgly5psH95cNSZciaogKlqUEKoXAyuTQUABv0hzisuWvDpKB8qQFUdiWfKrd/N+kLJXQ+jOS1qTUFyC4L60I0qyq+Man4lIE9KhdQQoi7aaeFIyyrOdG8PsvFjOUsplzHunKT/SKDyN/eKZJoOIyZMuaFBIZ8yVZj3iwLZdq+u8UU9AzKy0SM7erE+UW342QsoCvmSAAopsWZi506m0Q4JhVTMRNQ7HvEksaZgSC9w7esYRlgm5dCM+ZBchiybn75Rd4PBkqQhRBPzlLghKWJ/LyBo72e8OY/gxQtMvtM6pj97UFWUVrUOS0eSuFT5a0gipExi4LskeNyac41Uk0mUSODT2ALZVKmCxsGtGOxMo51f1K943Qwy1oQhIYpWX/wCOYbXeLLD8HkIIUUmjk6gfoxglqKAqs+YCQTQBy8TkYRalBKQcxLDrH1OVwqQFFfZ1Pi9X8qCI4vh0qhQgFYtR3UbrU5rSybU1iF5CbqgwKX/TsNKp2Uta8uUhTqDOxUK0LB3fSkVeK4TIKlCstTuFJOeWBqMpGZnB19Is53D5iV5lKUkGjg3fxZuUCVMDsliOeupNesVnQ3RnMZgTKVlUQXDgpLgg29oTWi/KNp2kkkPKCnFC1RangffnBP8ASJM407mVJA0BMHqrsmjBqSRcO8eSgAXjVz/hVY+Y92lR0f8AaKvFcGWlTDva006xopJiqhHMdokhfdAu1oKnArJavOJqwbWNecMCvWoxBJu8PKwZOkQRgzrAIUO36coKJesHGEiQkkaQwAAqqNGrEJR3h4SzApkkm0IBaYkZoKgRP8MYN2JYNDAXflEFiHewMCmSaPCsBeTLzfKoBqsRt7x5iZKUiYxLgC9LnQdSYjNlwwsgyQCBQFi1VPeutREspMqEoSbrAOzE/SOiScIDUR0USaLAzT2a0Zi2YHK7A7k+UGxk4mWtDhWU+QpU76c4q0OCoNu4EEmTqGqe8KP8xs7U0L1erGMXH9xQJKaEDZyw6eVfu8NrBEpLkFypg9QKBrM5qdYXlSSQXLMgq8q2MMy10SggaHvbRoBHC4ghXIgtSo1LP9Kw9hVq7RakllXGV67c2qIrcUp1ZEpCGU5qav1p6Q6pQBUVCjAMmn5QB4HwiWuQRaHiKlmWVissqHMgZb7WIvqfG2xfFitcstVKZhpqSEmnt4RRCaFpQoPlzzBYJLkIJDvZiPIwZBSnEy0SySAkVJzFyd2HKFS2+47DYTHMSSSl1KP9yifvpD8zi4zMPU0rrT6x6hOHCmCVLUDWh7pa7N+0e4tOYg5ErayQGaj6DSlH1jFzUnwBIcbS5ytZvDoIBL4jMUrugAEgC29z96Qxh8LKIFMijcEFKudxX7MWOHw7EKSoWpag8oWSXQWU2KxBzZZlQqtDQNY010pFLiAEkirE/wCI2SuFoXUoSTrVXmBoOkL4z4aTRu7Tr5vUQ46kbBmbws8hgS9bmLXDzg7izuRtWkSPwtNNkgjcEjxbL9Yhhvh2e7fIRuCf/LxbwfYi1TiXIJyAWYk9X+94mMPIUCa1Na6vYmA4Xga0EFU6VTRRPsUxcpOHDZihRe6UktzcJERSXDLRSTOCJWB2a2dwaGm/ubwadwgEutlUFcpIFC7dTF5Ln4cVSk9WIf2giuIJuE9aCE9VLax0vcy8z4fQumVSLB2fyaAL+FHJCVKLCjpNzrQRrhjybJ9Q0Cm4mabFI9f8Rn+pXTFjH3MSfhDEaIB8R9Yir4VnNUoB2Kv0eNYrCTVXUT4mCI4fM1UAPExnqec4rZoWKMph/hMf/JN8Ej6n9IsJHw9h0flKv6lE+iWEaJOCAup+gb9Y9MhGgJ8445edN9hiU8rCSk/LKlp/4D6h4Y7Rth4ND5kpGnkT+sBVLRt6mM/WUubChQzVbwKYkKopKFf1AH3hpUtPMeP6xBSBufT3i1JdAVc7hGHU7yUPuKX6RV8X4PKaTLbKjOQGNa6Amt1PGmMvb78opuOIcyA9e1BodiI6tHUnlVhRTq+E0D5ZswDZgY6NEssfmHpHkH6jU9wMFLlfxZicrkOcurCrJ5trs8L4jDrQoZpS0h2csSKUQFVAvfn4Q1LdGJUssnvOTdgR9+Zi4xWNTmSlY7pUg0qGe5bk8d0pyUkl2Q3uUmIIZgDVLPTxNdKR7hpbZVUYZQKgfmcM/LN6QfjKwVpUAAAEkOGBIzMLFzakKKRUH5gFKAB3YbXZr8jHQUF4thiZhUAwZJdt7OR7xYcOyBaUrLd1JOoHcqWatfvWFOMqWFpL94JFtA5aLGb/AApQVLCkzeylqMwLU7qCM16Mc58olrYV0Sn4dCVpyELAJWS9HNSKN/LF2r4Zmy0lbS6AgqzMwZiXDggBtrG8UeCmqmhcxRJXZ7k91qeAHrF5JxmKMiYZ0oBOQup8pNG+XW8c+qpUkvvuUtx/hWCxJQlRS6ciRdJKyalRJFBVg2iRFsnCFIrJUOgBf+0kmJ8PKwhAT3TlT8xTbLS5Ji14emcaMlQ/pIEc2W72NIwKr8NLsUjoo1FNjAjwWUfl7n9ExqdHMaiXg5pPeSG2pEjw86hIHhF5PorAy8rhoQ38dWtCyvD5B7xy5pSKLfkJYfzz3jQz8IgVJHnCE0SgC7HbX/ES9Rrklwopl8YUKFC1eIA9FGEV8TKnyyVf9j51aL4lKqJToTyoHNzsIXUCYxerBcmLv3KL8RN0lJ6ZT9IkqTPXckchSL0SoMiQNYl+bFcISi2ZzDYKbao3LuYspHDaucyjzP6RaBI0HnE8+5aOfU8uU+NilADLwZ1p6mDplJH7xAzICtfP9Iw3fLKpIaKh/iIBcIGftWJZ1HlDwSHkMrmwELeB3ERLC5aDBATUrnAyoRHtUjV48M0GGohaBqXA1EQVSkx4JT2A9/2hN0IXzbRW8YAJknXtL6tSLmalIvFTxQOqT/8AYPcRt4km9T7P+hEZwnucqg2ncP8A+o9o6LBSFbiOhLyJ/L8Do+UcQcTSDMzd0B3BqA25BqGfWD4PHkhKbh/Hk3KG8PwieZB7kwKYjK6Uv3jVioG1zHnBPhqbnzzQUBNQHSoqO1FU/ePclqaaW7RmwnEpicqLFJYV0dwT97QSbKCZMop0WFeYcP6CLA8D7SkxCwAKZa19XvDWGmS8ORnSohCSCFoozdAH+vSJfkwTx5+g7KTiKVLKVAXSB5f5jZYPhAEqTNIK1LQhORgR3QGNKn5N4q/h3HYWZMMtUpRF0m6g2jbfpElY/tcWZQziWQkhQJdIAILACjqoenOKessXa4Q9tmP/ABjikIkyylCEqC2UEhQJp+Z+nvDXxLi14gFKcyUlLFCfkWXcFRyg0aFviHg6sRLShExCcpJ7xO1BY84usNJTlAKkOABQ5v0jy5+dBQjKPO+xTk72POG/Fi0IRKVLyFKUpClChYNQgt4Xi1TxueQ4WPKEkYd7FJ++seLwTlsorcgWpcGOV+Xm9nQs5e48ni883V9Yj+LmG6j5RWo4IkFylRO5UT9W9IZTJUkUQRClrN8S/wB+RZy9wrDUvvAwQ8BWpWqfpEVTDv8A9kj6xnjN8k2NivSCdlFd+INsyPFQgiUzT8rHoR+sD0p97BY8C2sQOJAteEkYeaQ7O/3rHKkTNoPSiuWPIZVjDa0Qzwt2ax+8ccw2iqiuAyGc3h1eJsDc5oSM6PM52p5QJBYfO1ogqZs8RA18I7MTDtdhZ6ZvhA1ViRSRyicpBPODL2C7A5C9I97PnDXYt+0BW+ggW4URCBtHk3r4WgS1mB5esWikwqlxXcUUD2Z2UfpDmU9PSKnjWHmLCBLZwSS56fpG3juK1N/mUyyK+Z849hYhf8nqI6OekFnINHLOAS1Xar611pCo4rJACswUkqyuKhCnYBYul6s48qPKSssxQq2qda6k9PKKXFyOwxCMSzSwCJgS5I+Y51BIqka112jvhoQlLGf8EGoSoOzilKGxg+d+kI4bGSpiQsKGVnFg3I7bQ0UqA7oHl/iOTyfF9KdJ7ARk4WSF5uyQ5eoSAf8AreJI4TIzZ0IyKIYkOKbFoGEKo9IOnMDd+YjCWSe0v5AfkymDAkxLsg/5fEj6mFErP2Yclz1Czj75Rjg+RhkyVbp/uTEBhioVSkuLEpPvHgmv+eag7hZPopxDUpUxh/GCv6kt7H6QKKigorpnDFCqO0R/Spx/a5ERJxCBoodVSz6uPaLpK1jbwV+oEcog/MPY+zxvCbfKsmiol8QmWPap8c3qCYN2806k+sOT8K47q1IO/fH6QjJkTgtLzsyAoFQE05soPeAB1Z46o6MJcOhUTWiYDVNegPtbpAlSszgpIOrAg+kZrgWMmlC1SWymYtZShlNnOYllEqZyRXaLORxqYB3koUeaUpPmBG2p4zi2osA54dX55g8TE5eCIqJsx+sSl/EgbvII6E/Qw+nES1h616epv6xz6nqx+JhQOVnF1E+UemaTQvEuyRotQ8X/APTxI4ZWiwf6k/oRHI0r5CgRSSQHA3JLAC7nlApawau6d2NejiGRKmbJLc1D6GPZkghiaON71I935xvo6UJwm+0r+3YhRRjxBG8EWgff+Ij2aef34RyuS5YHrjaPCvaJhIEetE+oikDd47s81zBCRA1rh+sWjybKAFDCyiBrEpiCbmAlIHWCM77AkqZAFTjHTZ4EJTMUY1VsHIZzq5R5FbnO59Y9i8PmKx8yMosLFjlffoRp5Qv2qk5nRmCgQWUuqSGIyqLANoIq5fxCcrKl0LnMCWfVmDC3pDCOIE1BPn9vHu4LmjWkM4eXLJyoQEP+VgK8wa6RayFFJykX56xUnFKGxArUBiNgN45PESbEBOrOMvrWujREtJS6LWKLdSlAs7deu8dMxBF6+Y/aKrEYqYWIWCeY16gD2icniajRSfWjNu0YS8aL6QOMGWScSlz8ydNTDKZr/m9CPPeKpVQWdr1FKtr++kQlzyNHbbXx5xyy8RJ3ExlBouUSxrQeIgiQBfzBP0iqk8ROqS3m3iIcTiUG9/WM3pyjyQPiam2bwUHj1Yp3VqQTTun6WMK0NvT9IiQd29IhQS4dBYCfh8amsvElY2Jyn6gxPA47FAtMUk6MpQBL0ZjfygiM2/tB0TlBiagMWMbrUmvZioPLkCWSiVKQAH+UJFy5oBRzWJzZKj80gH/j+0VOJNSooFSe8H9WrCs/EzhWWH/pWU+yhBqpz1HJOrf+7J4LGfweWs0lrQd0qPsXgSeDTUl0zV9FJf1eKeb8QYlFD2g6kqH/AGB94mn4umtVwd8qT6FP1ivS162dr8haL1EieLhJ6Zh7iDokTNj7xnZfxlNB/Kof0tFjhPjFKvmOQ/0/YjKfjavLX4HZbpChv6wojGTFTZiV2ATk2YCvi6hBpfHgod1QPRogeIB3eu7nX/AjGP8AzUk73VcDsioKjwCILxj/AJlA9En3ECl4yY7KTLUNw6T5V94wxtbE0FIPOOzR6rGJ1T6wP8SnciMHCXsMl+MA0gK8bs0RmTEHWATJaYaj8h5M8m4s7iFVzyecTUkcoCpPONoxSFYMneBKPSCKTziGURplQAiuOgjCOh5MdGWlKUlOY5agsQds1Gs4c23EOYSTm7yTlexFjpbr4x6nAS0pAKxqGKXUToX8tRBOEy5gWxOUAUIqC+pBpp+8fQZouD6GUTVhs4JAuUhw23L2hidIQQ4Yp5Ebu3WLCVI/NlB5oo//ABJt4x5Ow0td0gHm6VerP6wrt2b9CuCGYEMBltu1GcCnlDX4Q7Dl+kCnIUkZdGfvOPUW8oKjF6lBB65gfEVhSixpolMUUgMWYVFawsqa70rsDudLQ4vEoUbpe1D+sIzQHp6W8IzlstydSW2waU4ufT6iCFROjh6jevi0CkT0Gj13cQymU7EHnd/aOV6qT3Oa7CDEAWChyd/eCoxKhZXgWY/WBrSeXjAyg61iFi0IskYoWUnxFRBsgulTRWyhz/b0g6SWcMRGEqXADhChzhWdhgS4dCv5k69RY+MeJnbOPGCIxR1Y/esJN9AQdY0Ssa3QfKoPpA19kqikMead+dvIw0mck7iJAJ0P35RDcl1+AKad8Oy1VSVDleBn4dl6KIPR4vTI/wB0REr/AHDzg/Wai2thRVSuCpGoPOqT6GG5cgClfOGlSDA1IO/rEz1pT5YEOyTtHrjaBTQqIpeMq7sLDKy7RHLHAc4CovE+ouhsHMS3WA5jd4ISOcDURFLUkIgxP2Y8VKIiRUmImafsRqrYEMogaiI9mPA1IJi/TXYzwzI6Idmfto6CkMqZU1RWQSWAP/mGcJLAIId+p/WOjo9hiQdONmAsFEfZgOMx0wMy1VVWpOmxjo6CPINuguFxiylJKtBs3laLvDqOZFbgnydo6OjRGkGTxMlKj3gDQ9dr+MZ7FqKJhCSQHGr+8dHRPKK1PhH8MXDmHMHeOjo8rU7MUWWURyhHkdHFFvIZ4YkLAx0dG8SAQVEsSGNI6OiuwIpF+o+kSI946Oi4PcYV2iUlT3j2Oi9VLEuXBCcWtAxMO8dHRyLgkmDHikDaOjozmlQIiEwGYI6OjnQAREVG0eR0dC4AibRE2jo6LgAKYYETHR0UhnZRHR0dGds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MTEhUTExQVFhUWFxgYGRgYGBkXGhcYFxgcGhgXGBwaHCggGhwlHBcYITEhJSkrLi4uFx8zODMsNygtLisBCgoKDg0OGxAQGywkICQsLCwsLCwsLCwsLCwsLCwsLCwsLCwsLCwsLCwsLCwsLCwsLCwsLCwsLCwsLCwsLCwsLP/AABEIAMMBAwMBIgACEQEDEQH/xAAbAAACAwEBAQAAAAAAAAAAAAADBAIFBgABB//EAD0QAAECBAQDBgQEBQUAAwEAAAECEQADITEEEkFRBWFxEyKBkaGxBjLB8BRC0eEjUnKS8RVigqKyQ3PTM//EABoBAAMBAQEBAAAAAAAAAAAAAAABAgMEBQb/xAAqEQACAgEEAQIFBQEAAAAAAAAAAQIREgMhMUEEE1EyYXGBkRQiobHwI//aAAwDAQACEQMRAD8AyuJTlJV0A8oNJVRq1OntEcNlUADMSNwbReSUoRlKSMqs3fp+UVKYJzUULEHgeFEjvFnuLloscNgZSDmAPQgF+fKKfEYw9mZiCpkrCVMpIJUsEhwQXoDpeKz/AFWel82booZT4EAHeIjJzVotNGlxOJGcEnsiLcx4W6GDYfESh3iQ51oX+9ozAx4WlykuGsf8+0WInpCAoMhBVlBUDmoASTyqPPWG49WBbYlUu6RU+DfSKxSzV7B/unhE5WOC1pRmSsF+T5Q7VGv0h5c1K0mX2KArVSVAZR5A71etYSjXImJ4WyiqjFjpzB8QQYc4WmXMTnTbMaXNCznqxhScVyyZRUElYZbj5gCoopqU94035QuoypSkSETARLSlwAS8ypUoqYEuS4FhTWsZqdkmoTLb8v1eIqnJ2bk0VkufmplI2q56EsIZ/FKAf5hsdG25RpGNqy7DpyXHrEkn+VjTrCpxgVoOl/SCImJoEUPQ+TWisBWhiYsM2sV82Tq7jnDqJYU9SCNCR6PBUygqh8i30iV+1hyJGeAGuT4QSUoMc3KGFYarN6xH8D3SQWrqXs9Yd2FMSWgEuLfXzaOmMA6j5fpBFYWY1xyiK8OprHz+94dioVUJeWpqbQAsBmAN79YPiMIoCgDmpGvtATJULgsKn712jRfUli6yLvcFusBURrBcTIW5YEMWtARhSznZ4ewiBU1hDGGmGr68/ePMPhnANwXubxFYCGL1/wBtel4TaKSYLE7+ELLSN6w3OmCZoRzvbkB1gCJA5vzCqwrHixNSYgw1LCHVSnLMG6v9ftoMZY2c9KQZCxK9OGSo0UfLm28SlZBo45gfpDmHl1c+UCVRTJA2dnh8jPP4Zsgf2/vHQT8PHQAJmehElkBPbOVKzH8oNEgHU1JptW8U/GeMzFpTLIKWTZsorUkJFnGW12jzHAJmZ1y1IKgSwdlA3IqQb6GF+MSVK/jghIVYigUUPVNdA0c15PcTdj/AMSOwUJmZs6fGndSNy6iK7xcjDKSB2ncRZ69WpXzjMcTlLRlQt3Qe8m3e/VjFzgMRMnDKpSsoJUUp+VyB8x1oB0fnC+FNgnQ5iMUnOtKSAiqwVGqQlCjlcanfVxFXh8e6AB3iSUilO93lKNamgADRbccwMtMhDLSqap1Lqp0pI7ss/wAyncknRg93zRwplUq6xTUMaPygjT37EbDBYSWkpWoHMzESjQd3vKJL1D2FOkI47iIExTyklDZQDX+GLA+mu2kR4CmblUtMyySWI7rj8oa3+ImFmZMIWLsMuxLFhsHp5wpN2PkbTLXNzrK8ve7hUAAcoPdzGxJeguwiK5qwoKCyCGKiA6hl2pTU+MIFISErEx1gk2+UpLjxN3b2j2VnCXABTV61Adyo6mpFTBSBIte27WYkhsyyVA/zNewAdzo0XmHklL5gKp06+lhaMTjJM6StExCVZEqJHgapPI+sbmQsrQkpZlVuLFufWOlcFX0T/wBPTcHw+sNIligI8oXRmCmOVi5+ban1hgsauBegfWE/qCR5MRKCgCouzh+V6+I84jj+JITTUEUpQW06xQcf/E9ugyO8EgApU2QFRNSLnmdm6RORxczSZMyVLE0fmSCAAkgEhiQSCzfRobgubBP5FynHDMB/MHB33+nrFRxH4xloXMQEKUUOFMLkKCSByqalrDeHMZiUhJmUARmUKMAEvQ3ozxicDwxUztMxICkmYCwdTksDqASknR2gUUNtmxPHArDrmyChRSHZRs1SC1qPBDxkGTLnSxmllio2KEMyi2pBo3WMlM4YrD4Y5K/iAAoqcFPdJCQ3VQqNRAcN25lypCu5LmUIaqgC6io3Se6CKNWFgibZoOG/EUuYrEKclMkFaWZOZATXW+ZKqtZSYqcd8bpVLmhAmBRLIBIDJIuSnVJ9xWE18EOHWkBRIm5kKB/lo4684ak8ElTJZzJIUnMlNdEuzsGOlYdRDcsv9eH4KWsqV2kxkDL8yMhGdZJFdABrmejVZxnFkhCpjA5UKYkO5LBIuKFRS/KMmjhqwmaAtKUy9ncEXUNgKF9gYseJBacMiXUkjv2OY0UdKd6BpMqDp3IvsHjUqlpzAKUMrtQOzEpGgjwz0OQpLFyfBgB7CEOESUpZCu7N/lLUB2cWhrFy0uaWYOwfVzblCxVis8RiilywKRYGralxY+MUXCuNlUxaJney5mUQ7gHUbh4tLOBT+1+o7tDGc4DKHaTFsxBZKRoHI25Q0kI08uckmyGAFhv4V9bRCfiKpADByP7QbQsVcvb9IIiaWDtq3KpFPCFVDIZ++i4cmz1LUA3gc2eQQzZbV1J97RZCUUp7RBAmIdVWbK35S75vm6cooMXxMqXXKoHKpQDEywfmctWpcm76tE+oLgtkpmEOzPuwLaUJ2joFiuD4haiuU60KYpVmu41qKu7846Od68vYWQDiA7aWA4YO/wDMkOkEEjR02/3PqDFRxRH8NImKIUlsgI7olmrIb/colj1vexTjZcsKSUJ2Ar4l9IouIz0rOYDIAGSm+9387bQaSlwythrAI7ULUwLB3zN3mJIrdsukEwi2XmyqygkpYggnQGhHO0Uz0yjfN4gMC2pqYu+BKBSrMVAsbGh2pvekXNY7irc7D8SJK+4KAuVVJKjX75wzheHqPzioYoKSmgckhY+bVwTZhpFbjsQqSQEsXrVqu2x5RoOAz5cxTBRJVKDg0ZdQoDcbHYw6aWyF8h/BSQlIS5QtaVkMHypsCRaoBI8N4ouIcOEoPnKgr8yge8wc00vrtGh4G+RcqYXEtYAJuEJqlPNL15e1J8XZhMSgEslCaddTzYt0DRMFUmkXSKpE9QIQTVQAvobW1t6xacBmETcijmBvrXUcqPCuFwSSCt6oLNuzsPINFrgOFgKTMTyJB3jSTQqdmjn4cFCUlQYrD0vQljWgoK9YHw+WEA0Z1KIDMKmw5QSak5R/WPRKoIFERd0qK2s4rGcckn1IhiXMEKJAUsvTui3UxIoI16QxoP8A/Iuv8v8A5f6wlJk9mVJHykuNwTUg8ng5fOs/0/8AhMDCq/SASF50nPKWj+YLD1pmcQ2qS2HVQAhKx5SzaBYSewFAzefOsN4g/wAFelJnl2R+/CJy3oBLFoAl5FVBAcbhn8PCEcQATLP5UFgG+rbCHUTwUAOC9OjQkr5gDZ/KlDCTEeTJxO3KgpA8ODmXsQo9O5XziMxaUgl6c2jkzUpzFRAGUjxLAe8UhsLIw6HWT+cEKDliGY8g4pSCSpTLDV7tPMX8or5OK7+UXFtjtEMTx4OUpoWA7Ter+A8IAZpFS3ILB6V1/wAQAgus8xz0/eIYHjEmYpCc3eVTk7W6uPUQ1IUjtlynUVFT0DsMiaksw1hqhFWuSzG7xXfggi2rk3cklyfN4v8AFoCZik7B/wDq8V80ilrc9zvFiK9QaLPCIT+HBCEqnKJCc1WTVyQ7CpSxO/IwqqW5an6AVJ6NCQ4wBNQhNQBlSLC5NRsSfa0ZajpAyOL4ndCU0IZVj3nNjZiKRXzMqSmbKL1KVoUkZWoVIL3CmNG8SDFhOwSTLWpScjrS5SXygv3BmZ36vXlWnncRlolGSlNc5VmfSqcjddel2jn0990KjzFGYtRU4rX5pYYNQM9GtHQjMlj8ySCQDRSUhiAQWIeoIPjHRpghnicYoMGDh3Opq/2ILxFDL65Wq9Wcxc4vhYCVMT2jlWViW/lCnsbb3G8VOPQvuqIvU2oWtyrFpqxJAcOAZqbEDI/gz9P3i2n4lKJywk90ggtYl700Zoqs6QCWrTyAMQlkg9ASfYD1glG3Yx6cpE1BCge0CnExywRbsym3zMQb94jaHeFJVKyLBvTnenhWF5OLSgsUjKpGQtU1Yg9XaLfg+KCZYQpDg5gktV6N4Ai96xMrx2Ex3iOJR2YqBMUoFTHvFIBSUmrAOxdnY+c5yu2m51JKyrLlTQBTjTlc+8UquGjtKOSsihBomhLvs3pAJyllShnLJ+UClHYEty05xnGN9iQ9iXStacgSTUpGhc2L1o3n0hnhvGUgFCqKRbYtud6QqxU6mUQwL1uxck7u5jPTMSQtQs5rzFKCl46UtqRTdGom/ERICSK3HXRxycesDHxOuj/Mlx4Hfmzjz8Ml2xJAJtryixly5b5l5n0qakfzUp56iE4Lsls0kzjAWSonLQZQDc3Sp6Wq4O2kP4Xj4A0JCQS9Cato7PTzO0YM4hlrNgSWFdev1gi8UpKQAGCg9aggkseevrB6bDJm3HxVLK1gJIuQaXDBLDUMDU7c4BP+KEJUnJUF3D0BPWtK+fKMLJzlXdBJ2Dm1TQQVSKUNdm+6wYIeRp5/xC6k5QShIYjWgDV013hniXxCpPcS2Rixu5KWPOxPj0jFIm7kt+335Q8mdmGTKbe1aOLXeHjQZBJfEFJJIIB3bx101hxPF1KIICSRsDYtU+sVi5QILBmDOr+YXAb67wOSvIakVBtVnBDEeMOgsfzrUCUhgzqBOj3HL9I7/UCpASQQw+YAl+R+9IVxPEyoC2zCgbR9/wBojw+Z3jR9ebkEDTdQHjCp0Kwq8y/AsNPmNBTx9YVVNUgkOyrdHuPe0PKxCSMoo1i3K6tzbyEIlBrm18XHKGgbA4bElCkkGqVAjahf3i/4V8UGVNXMy5lLBckk1Ksx8NuginkyQFhSg6bty0feGpmESr+IAEpJIZN6DazPAxJmmxnxCFKzIzkkVcCwBc2IFvB4EvjqVAZpZCmrWgA28YzeJxGVwEgCwZ6NehPPyMLlRUEupgH8AYhQCzdDjUlIYAVoQ1uQIu1/CK7DLkJxCp5LsDRXeKVH83NQv4RlZyADQk8/rDeEwzIzly9ALOdfADzeJ9Ot7Gty64rxLNJMrO+cpWsFg6mYOdgCT4xksUqocXa/K0N4lXzGlxcWH2PSFMSxD17ob75284Ixx2RoxacpJUSBR6V0joWVJrHRpRFGq4VjJgQqpqQaNmWSagk1sxvziz/FBcialaAMh7poCl9Ta+3OKH4cxeXFS3LJBdWzBBGvSNLi5CUSZyy47cIKUquC7tSn2IzcalZa4M52SVLA0+9+X1gSk0PMepP7iOSCVBId7Dq9APOGkYYhRQtJzEgdC/PpGpKIYOc8wS6EKZLkOR0rvFxJky8iiogBKr5QTewfevTLEJWCTJm5knMQWG4s9PH/ABAETAHSoBs4JA2Bt0rENWthFxOWTN7ETEpWZRUrNUFSspMp6flCeuSukVHDApOda0hy2V27pLmuthTqIXxmPC1GYKLLta9LRZJxPcRmBJJF9ct/RvOE1VKuR9ji8VMQ+UsANQAC9aMCXu30jG4r/wDop3ube0aOZiVFBAJBzWItXd3blGcxkx1qPMxpGEY8ImR2GCQoEhwCHG8HmzBZIOV7OeVPQVhRK2Lx7n2iiT1Qe0RSGNniYpWCghXhDAlw+aULzDZQ80kQxOnZlAqLE3YDn9IEhQ184hMVEuO9gHVLkWTnzNctUvyFA2u8DnYdQQFVyl2Omxamh9xAVT8ooAYGicVMCXbT3h0CZZcJkdqopcgAFVNW05CIHhUxaiUIUuoJyh2e193B8YJhJmVTuz1a3JosJePmICEtlCiBnajJba+WMpymvhGzNTZZSShQKSDUEMQee0Tlzimxbf1iz45iO1mrWrL/AMQAKbARTKvQUjVbrcRJaySSd/ODSl1Dn9YAlQ1B+niIJLDwAMJVUvUN9GiKcSQG0jlL7tQ0BURXeACaUFXvEFoINrQSTMYEb/SDylsDUWt9IABoqHPpDsnEpCEoBOr0bpWE3GgYxDtGLwmrGnR6lJKiLu3uTAVS3CvCnVvpDeGm0zbP7UhOdqxNx6RFGghNRU3vHQxNlpJJzNyjyHuItMFw1Kpc2Y7ZUv6FvO0P8SmKXgpJUoHQDKQe7Qgly5psH95cNSZciaogKlqUEKoXAyuTQUABv0hzisuWvDpKB8qQFUdiWfKrd/N+kLJXQ+jOS1qTUFyC4L60I0qyq+Man4lIE9KhdQQoi7aaeFIyyrOdG8PsvFjOUsplzHunKT/SKDyN/eKZJoOIyZMuaFBIZ8yVZj3iwLZdq+u8UU9AzKy0SM7erE+UW342QsoCvmSAAopsWZi506m0Q4JhVTMRNQ7HvEksaZgSC9w7esYRlgm5dCM+ZBchiybn75Rd4PBkqQhRBPzlLghKWJ/LyBo72e8OY/gxQtMvtM6pj97UFWUVrUOS0eSuFT5a0gipExi4LskeNyac41Uk0mUSODT2ALZVKmCxsGtGOxMo51f1K943Qwy1oQhIYpWX/wCOYbXeLLD8HkIIUUmjk6gfoxglqKAqs+YCQTQBy8TkYRalBKQcxLDrH1OVwqQFFfZ1Pi9X8qCI4vh0qhQgFYtR3UbrU5rSybU1iF5CbqgwKX/TsNKp2Uta8uUhTqDOxUK0LB3fSkVeK4TIKlCstTuFJOeWBqMpGZnB19Is53D5iV5lKUkGjg3fxZuUCVMDsliOeupNesVnQ3RnMZgTKVlUQXDgpLgg29oTWi/KNp2kkkPKCnFC1RangffnBP8ASJM407mVJA0BMHqrsmjBqSRcO8eSgAXjVz/hVY+Y92lR0f8AaKvFcGWlTDva006xopJiqhHMdokhfdAu1oKnArJavOJqwbWNecMCvWoxBJu8PKwZOkQRgzrAIUO36coKJesHGEiQkkaQwAAqqNGrEJR3h4SzApkkm0IBaYkZoKgRP8MYN2JYNDAXflEFiHewMCmSaPCsBeTLzfKoBqsRt7x5iZKUiYxLgC9LnQdSYjNlwwsgyQCBQFi1VPeutREspMqEoSbrAOzE/SOiScIDUR0USaLAzT2a0Zi2YHK7A7k+UGxk4mWtDhWU+QpU76c4q0OCoNu4EEmTqGqe8KP8xs7U0L1erGMXH9xQJKaEDZyw6eVfu8NrBEpLkFypg9QKBrM5qdYXlSSQXLMgq8q2MMy10SggaHvbRoBHC4ghXIgtSo1LP9Kw9hVq7RakllXGV67c2qIrcUp1ZEpCGU5qav1p6Q6pQBUVCjAMmn5QB4HwiWuQRaHiKlmWVissqHMgZb7WIvqfG2xfFitcstVKZhpqSEmnt4RRCaFpQoPlzzBYJLkIJDvZiPIwZBSnEy0SySAkVJzFyd2HKFS2+47DYTHMSSSl1KP9yifvpD8zi4zMPU0rrT6x6hOHCmCVLUDWh7pa7N+0e4tOYg5ErayQGaj6DSlH1jFzUnwBIcbS5ytZvDoIBL4jMUrugAEgC29z96Qxh8LKIFMijcEFKudxX7MWOHw7EKSoWpag8oWSXQWU2KxBzZZlQqtDQNY010pFLiAEkirE/wCI2SuFoXUoSTrVXmBoOkL4z4aTRu7Tr5vUQ46kbBmbws8hgS9bmLXDzg7izuRtWkSPwtNNkgjcEjxbL9Yhhvh2e7fIRuCf/LxbwfYi1TiXIJyAWYk9X+94mMPIUCa1Na6vYmA4Xga0EFU6VTRRPsUxcpOHDZihRe6UktzcJERSXDLRSTOCJWB2a2dwaGm/ubwadwgEutlUFcpIFC7dTF5Ln4cVSk9WIf2giuIJuE9aCE9VLax0vcy8z4fQumVSLB2fyaAL+FHJCVKLCjpNzrQRrhjybJ9Q0Cm4mabFI9f8Rn+pXTFjH3MSfhDEaIB8R9Yir4VnNUoB2Kv0eNYrCTVXUT4mCI4fM1UAPExnqec4rZoWKMph/hMf/JN8Ej6n9IsJHw9h0flKv6lE+iWEaJOCAup+gb9Y9MhGgJ8445edN9hiU8rCSk/LKlp/4D6h4Y7Rth4ND5kpGnkT+sBVLRt6mM/WUubChQzVbwKYkKopKFf1AH3hpUtPMeP6xBSBufT3i1JdAVc7hGHU7yUPuKX6RV8X4PKaTLbKjOQGNa6Amt1PGmMvb78opuOIcyA9e1BodiI6tHUnlVhRTq+E0D5ZswDZgY6NEssfmHpHkH6jU9wMFLlfxZicrkOcurCrJ5trs8L4jDrQoZpS0h2csSKUQFVAvfn4Q1LdGJUssnvOTdgR9+Zi4xWNTmSlY7pUg0qGe5bk8d0pyUkl2Q3uUmIIZgDVLPTxNdKR7hpbZVUYZQKgfmcM/LN6QfjKwVpUAAAEkOGBIzMLFzakKKRUH5gFKAB3YbXZr8jHQUF4thiZhUAwZJdt7OR7xYcOyBaUrLd1JOoHcqWatfvWFOMqWFpL94JFtA5aLGb/AApQVLCkzeylqMwLU7qCM16Mc58olrYV0Sn4dCVpyELAJWS9HNSKN/LF2r4Zmy0lbS6AgqzMwZiXDggBtrG8UeCmqmhcxRJXZ7k91qeAHrF5JxmKMiYZ0oBOQup8pNG+XW8c+qpUkvvuUtx/hWCxJQlRS6ciRdJKyalRJFBVg2iRFsnCFIrJUOgBf+0kmJ8PKwhAT3TlT8xTbLS5Ji14emcaMlQ/pIEc2W72NIwKr8NLsUjoo1FNjAjwWUfl7n9ExqdHMaiXg5pPeSG2pEjw86hIHhF5PorAy8rhoQ38dWtCyvD5B7xy5pSKLfkJYfzz3jQz8IgVJHnCE0SgC7HbX/ES9Rrklwopl8YUKFC1eIA9FGEV8TKnyyVf9j51aL4lKqJToTyoHNzsIXUCYxerBcmLv3KL8RN0lJ6ZT9IkqTPXckchSL0SoMiQNYl+bFcISi2ZzDYKbao3LuYspHDaucyjzP6RaBI0HnE8+5aOfU8uU+NilADLwZ1p6mDplJH7xAzICtfP9Iw3fLKpIaKh/iIBcIGftWJZ1HlDwSHkMrmwELeB3ERLC5aDBATUrnAyoRHtUjV48M0GGohaBqXA1EQVSkx4JT2A9/2hN0IXzbRW8YAJknXtL6tSLmalIvFTxQOqT/8AYPcRt4km9T7P+hEZwnucqg2ncP8A+o9o6LBSFbiOhLyJ/L8Do+UcQcTSDMzd0B3BqA25BqGfWD4PHkhKbh/Hk3KG8PwieZB7kwKYjK6Uv3jVioG1zHnBPhqbnzzQUBNQHSoqO1FU/ePclqaaW7RmwnEpicqLFJYV0dwT97QSbKCZMop0WFeYcP6CLA8D7SkxCwAKZa19XvDWGmS8ORnSohCSCFoozdAH+vSJfkwTx5+g7KTiKVLKVAXSB5f5jZYPhAEqTNIK1LQhORgR3QGNKn5N4q/h3HYWZMMtUpRF0m6g2jbfpElY/tcWZQziWQkhQJdIAILACjqoenOKessXa4Q9tmP/ABjikIkyylCEqC2UEhQJp+Z+nvDXxLi14gFKcyUlLFCfkWXcFRyg0aFviHg6sRLShExCcpJ7xO1BY84usNJTlAKkOABQ5v0jy5+dBQjKPO+xTk72POG/Fi0IRKVLyFKUpClChYNQgt4Xi1TxueQ4WPKEkYd7FJ++seLwTlsorcgWpcGOV+Xm9nQs5e48ni883V9Yj+LmG6j5RWo4IkFylRO5UT9W9IZTJUkUQRClrN8S/wB+RZy9wrDUvvAwQ8BWpWqfpEVTDv8A9kj6xnjN8k2NivSCdlFd+INsyPFQgiUzT8rHoR+sD0p97BY8C2sQOJAteEkYeaQ7O/3rHKkTNoPSiuWPIZVjDa0Qzwt2ax+8ccw2iqiuAyGc3h1eJsDc5oSM6PM52p5QJBYfO1ogqZs8RA18I7MTDtdhZ6ZvhA1ViRSRyicpBPODL2C7A5C9I97PnDXYt+0BW+ggW4URCBtHk3r4WgS1mB5esWikwqlxXcUUD2Z2UfpDmU9PSKnjWHmLCBLZwSS56fpG3juK1N/mUyyK+Z849hYhf8nqI6OekFnINHLOAS1Xar611pCo4rJACswUkqyuKhCnYBYul6s48qPKSssxQq2qda6k9PKKXFyOwxCMSzSwCJgS5I+Y51BIqka112jvhoQlLGf8EGoSoOzilKGxg+d+kI4bGSpiQsKGVnFg3I7bQ0UqA7oHl/iOTyfF9KdJ7ARk4WSF5uyQ5eoSAf8AreJI4TIzZ0IyKIYkOKbFoGEKo9IOnMDd+YjCWSe0v5AfkymDAkxLsg/5fEj6mFErP2Yclz1Czj75Rjg+RhkyVbp/uTEBhioVSkuLEpPvHgmv+eag7hZPopxDUpUxh/GCv6kt7H6QKKigorpnDFCqO0R/Spx/a5ERJxCBoodVSz6uPaLpK1jbwV+oEcog/MPY+zxvCbfKsmiol8QmWPap8c3qCYN2806k+sOT8K47q1IO/fH6QjJkTgtLzsyAoFQE05soPeAB1Z46o6MJcOhUTWiYDVNegPtbpAlSszgpIOrAg+kZrgWMmlC1SWymYtZShlNnOYllEqZyRXaLORxqYB3koUeaUpPmBG2p4zi2osA54dX55g8TE5eCIqJsx+sSl/EgbvII6E/Qw+nES1h616epv6xz6nqx+JhQOVnF1E+UemaTQvEuyRotQ8X/APTxI4ZWiwf6k/oRHI0r5CgRSSQHA3JLAC7nlApawau6d2NejiGRKmbJLc1D6GPZkghiaON71I935xvo6UJwm+0r+3YhRRjxBG8EWgff+Ij2aef34RyuS5YHrjaPCvaJhIEetE+oikDd47s81zBCRA1rh+sWjybKAFDCyiBrEpiCbmAlIHWCM77AkqZAFTjHTZ4EJTMUY1VsHIZzq5R5FbnO59Y9i8PmKx8yMosLFjlffoRp5Qv2qk5nRmCgQWUuqSGIyqLANoIq5fxCcrKl0LnMCWfVmDC3pDCOIE1BPn9vHu4LmjWkM4eXLJyoQEP+VgK8wa6RayFFJykX56xUnFKGxArUBiNgN45PESbEBOrOMvrWujREtJS6LWKLdSlAs7deu8dMxBF6+Y/aKrEYqYWIWCeY16gD2icniajRSfWjNu0YS8aL6QOMGWScSlz8ydNTDKZr/m9CPPeKpVQWdr1FKtr++kQlzyNHbbXx5xyy8RJ3ExlBouUSxrQeIgiQBfzBP0iqk8ROqS3m3iIcTiUG9/WM3pyjyQPiam2bwUHj1Yp3VqQTTun6WMK0NvT9IiQd29IhQS4dBYCfh8amsvElY2Jyn6gxPA47FAtMUk6MpQBL0ZjfygiM2/tB0TlBiagMWMbrUmvZioPLkCWSiVKQAH+UJFy5oBRzWJzZKj80gH/j+0VOJNSooFSe8H9WrCs/EzhWWH/pWU+yhBqpz1HJOrf+7J4LGfweWs0lrQd0qPsXgSeDTUl0zV9FJf1eKeb8QYlFD2g6kqH/AGB94mn4umtVwd8qT6FP1ivS162dr8haL1EieLhJ6Zh7iDokTNj7xnZfxlNB/Kof0tFjhPjFKvmOQ/0/YjKfjavLX4HZbpChv6wojGTFTZiV2ATk2YCvi6hBpfHgod1QPRogeIB3eu7nX/AjGP8AzUk73VcDsioKjwCILxj/AJlA9En3ECl4yY7KTLUNw6T5V94wxtbE0FIPOOzR6rGJ1T6wP8SnciMHCXsMl+MA0gK8bs0RmTEHWATJaYaj8h5M8m4s7iFVzyecTUkcoCpPONoxSFYMneBKPSCKTziGURplQAiuOgjCOh5MdGWlKUlOY5agsQds1Gs4c23EOYSTm7yTlexFjpbr4x6nAS0pAKxqGKXUToX8tRBOEy5gWxOUAUIqC+pBpp+8fQZouD6GUTVhs4JAuUhw23L2hidIQQ4Yp5Ebu3WLCVI/NlB5oo//ABJt4x5Ow0td0gHm6VerP6wrt2b9CuCGYEMBltu1GcCnlDX4Q7Dl+kCnIUkZdGfvOPUW8oKjF6lBB65gfEVhSixpolMUUgMWYVFawsqa70rsDudLQ4vEoUbpe1D+sIzQHp6W8IzlstydSW2waU4ufT6iCFROjh6jevi0CkT0Gj13cQymU7EHnd/aOV6qT3Oa7CDEAWChyd/eCoxKhZXgWY/WBrSeXjAyg61iFi0IskYoWUnxFRBsgulTRWyhz/b0g6SWcMRGEqXADhChzhWdhgS4dCv5k69RY+MeJnbOPGCIxR1Y/esJN9AQdY0Ssa3QfKoPpA19kqikMead+dvIw0mck7iJAJ0P35RDcl1+AKad8Oy1VSVDleBn4dl6KIPR4vTI/wB0REr/AHDzg/Wai2thRVSuCpGoPOqT6GG5cgClfOGlSDA1IO/rEz1pT5YEOyTtHrjaBTQqIpeMq7sLDKy7RHLHAc4CovE+ouhsHMS3WA5jd4ISOcDURFLUkIgxP2Y8VKIiRUmImafsRqrYEMogaiI9mPA1IJi/TXYzwzI6Idmfto6CkMqZU1RWQSWAP/mGcJLAIId+p/WOjo9hiQdONmAsFEfZgOMx0wMy1VVWpOmxjo6CPINuguFxiylJKtBs3laLvDqOZFbgnydo6OjRGkGTxMlKj3gDQ9dr+MZ7FqKJhCSQHGr+8dHRPKK1PhH8MXDmHMHeOjo8rU7MUWWURyhHkdHFFvIZ4YkLAx0dG8SAQVEsSGNI6OiuwIpF+o+kSI946Oi4PcYV2iUlT3j2Oi9VLEuXBCcWtAxMO8dHRyLgkmDHikDaOjozmlQIiEwGYI6OjnQAREVG0eR0dC4AibRE2jo6LgAKYYETHR0UhnZRHR0dGds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images.eldiario.es/desalambre/inmigrantes_EDIIMA20141022_0486_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24744"/>
            <a:ext cx="3168352" cy="2379960"/>
          </a:xfrm>
          <a:prstGeom prst="rect">
            <a:avLst/>
          </a:prstGeom>
          <a:noFill/>
        </p:spPr>
      </p:pic>
      <p:pic>
        <p:nvPicPr>
          <p:cNvPr id="1032" name="Picture 8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356764" cy="2232248"/>
          </a:xfrm>
          <a:prstGeom prst="rect">
            <a:avLst/>
          </a:prstGeom>
          <a:noFill/>
        </p:spPr>
      </p:pic>
      <p:pic>
        <p:nvPicPr>
          <p:cNvPr id="1036" name="Picture 12" descr="http://cambia.pe/wp-content/uploads/2014/07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01008"/>
            <a:ext cx="3384376" cy="2481029"/>
          </a:xfrm>
          <a:prstGeom prst="rect">
            <a:avLst/>
          </a:prstGeom>
          <a:noFill/>
        </p:spPr>
      </p:pic>
      <p:pic>
        <p:nvPicPr>
          <p:cNvPr id="1038" name="Picture 14" descr="http://notasdesonia.bligoo.es/media/users/24/1206173/images/public/347649/579605_420411291356377_1496131027_n.jpg?v=13512040520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573016"/>
            <a:ext cx="3166667" cy="2304256"/>
          </a:xfrm>
          <a:prstGeom prst="rect">
            <a:avLst/>
          </a:prstGeom>
          <a:noFill/>
        </p:spPr>
      </p:pic>
    </p:spTree>
  </p:cSld>
  <p:clrMapOvr>
    <a:masterClrMapping/>
  </p:clrMapOvr>
  <p:transition advTm="23898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69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6192688" cy="619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40" y="1124744"/>
            <a:ext cx="4392488" cy="151216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chemeClr val="bg2"/>
                </a:solidFill>
              </a:rPr>
              <a:t>La </a:t>
            </a:r>
            <a:r>
              <a:rPr lang="en-US" sz="2700" dirty="0" err="1">
                <a:solidFill>
                  <a:schemeClr val="bg2"/>
                </a:solidFill>
              </a:rPr>
              <a:t>equidad</a:t>
            </a:r>
            <a:r>
              <a:rPr lang="en-US" sz="2700" dirty="0">
                <a:solidFill>
                  <a:schemeClr val="bg2"/>
                </a:solidFill>
              </a:rPr>
              <a:t> en la </a:t>
            </a:r>
            <a:r>
              <a:rPr lang="en-US" sz="2700" dirty="0" err="1">
                <a:solidFill>
                  <a:schemeClr val="bg2"/>
                </a:solidFill>
              </a:rPr>
              <a:t>salud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  <a:r>
              <a:rPr lang="en-US" sz="2700" dirty="0" err="1">
                <a:solidFill>
                  <a:schemeClr val="bg2"/>
                </a:solidFill>
              </a:rPr>
              <a:t>mide</a:t>
            </a:r>
            <a:r>
              <a:rPr lang="en-US" sz="2700" dirty="0">
                <a:solidFill>
                  <a:schemeClr val="bg2"/>
                </a:solidFill>
              </a:rPr>
              <a:t> el </a:t>
            </a:r>
            <a:r>
              <a:rPr lang="en-US" sz="2700" dirty="0" err="1">
                <a:solidFill>
                  <a:schemeClr val="bg2"/>
                </a:solidFill>
              </a:rPr>
              <a:t>mas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  <a:r>
              <a:rPr lang="en-US" sz="2700" dirty="0" err="1">
                <a:solidFill>
                  <a:schemeClr val="bg2"/>
                </a:solidFill>
              </a:rPr>
              <a:t>esencial</a:t>
            </a:r>
            <a:r>
              <a:rPr lang="en-US" sz="2700" dirty="0">
                <a:solidFill>
                  <a:schemeClr val="bg2"/>
                </a:solidFill>
              </a:rPr>
              <a:t> </a:t>
            </a:r>
            <a:r>
              <a:rPr lang="en-US" sz="2700" dirty="0" err="1">
                <a:solidFill>
                  <a:schemeClr val="bg2"/>
                </a:solidFill>
              </a:rPr>
              <a:t>derecho</a:t>
            </a:r>
            <a:r>
              <a:rPr lang="en-US" sz="2700" dirty="0">
                <a:solidFill>
                  <a:schemeClr val="bg2"/>
                </a:solidFill>
              </a:rPr>
              <a:t> universal, y </a:t>
            </a:r>
            <a:r>
              <a:rPr lang="en-US" sz="2700" dirty="0" err="1">
                <a:solidFill>
                  <a:schemeClr val="bg2"/>
                </a:solidFill>
              </a:rPr>
              <a:t>alerta</a:t>
            </a:r>
            <a:r>
              <a:rPr lang="en-US" sz="2700" dirty="0">
                <a:solidFill>
                  <a:schemeClr val="bg2"/>
                </a:solidFill>
              </a:rPr>
              <a:t> y </a:t>
            </a:r>
            <a:r>
              <a:rPr lang="en-US" sz="2700" dirty="0" err="1">
                <a:solidFill>
                  <a:schemeClr val="bg2"/>
                </a:solidFill>
              </a:rPr>
              <a:t>previene</a:t>
            </a:r>
            <a:r>
              <a:rPr lang="en-US" sz="2700" dirty="0">
                <a:solidFill>
                  <a:schemeClr val="bg2"/>
                </a:solidFill>
              </a:rPr>
              <a:t> los </a:t>
            </a:r>
            <a:r>
              <a:rPr lang="en-US" sz="2700" dirty="0" err="1">
                <a:solidFill>
                  <a:schemeClr val="bg2"/>
                </a:solidFill>
              </a:rPr>
              <a:t>excesos</a:t>
            </a:r>
            <a:r>
              <a:rPr lang="en-US" sz="2700" dirty="0">
                <a:solidFill>
                  <a:schemeClr val="bg2"/>
                </a:solidFill>
              </a:rPr>
              <a:t> de </a:t>
            </a:r>
            <a:r>
              <a:rPr lang="en-US" sz="2700" dirty="0" err="1">
                <a:solidFill>
                  <a:schemeClr val="bg2"/>
                </a:solidFill>
              </a:rPr>
              <a:t>acaparacion</a:t>
            </a:r>
            <a:r>
              <a:rPr lang="en-US" sz="2700" dirty="0">
                <a:solidFill>
                  <a:schemeClr val="bg2"/>
                </a:solidFill>
              </a:rPr>
              <a:t> y </a:t>
            </a:r>
            <a:r>
              <a:rPr lang="en-US" sz="2700" dirty="0" err="1">
                <a:solidFill>
                  <a:schemeClr val="bg2"/>
                </a:solidFill>
              </a:rPr>
              <a:t>agotamiento</a:t>
            </a:r>
            <a:r>
              <a:rPr lang="en-US" dirty="0">
                <a:solidFill>
                  <a:schemeClr val="bg2"/>
                </a:solidFill>
              </a:rPr>
              <a:t>.</a:t>
            </a:r>
          </a:p>
        </p:txBody>
      </p:sp>
    </p:spTree>
  </p:cSld>
  <p:clrMapOvr>
    <a:masterClrMapping/>
  </p:clrMapOvr>
  <p:transition advTm="10236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700" b="1" dirty="0">
                <a:solidFill>
                  <a:srgbClr val="FFC000"/>
                </a:solidFill>
              </a:rPr>
              <a:t>Artículo 12 : pacto Internacional de los derechos Económicos . Sociales y culturales. 1966.</a:t>
            </a:r>
            <a:r>
              <a:rPr lang="es-ES" b="1" dirty="0"/>
              <a:t/>
            </a:r>
            <a:br>
              <a:rPr lang="es-ES" b="1" dirty="0"/>
            </a:b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669979"/>
          </a:xfrm>
        </p:spPr>
        <p:txBody>
          <a:bodyPr>
            <a:normAutofit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1. Los Estados Partes en el presente Pacto reconocen el </a:t>
            </a:r>
            <a:r>
              <a:rPr lang="es-ES" dirty="0">
                <a:solidFill>
                  <a:srgbClr val="FFFF00"/>
                </a:solidFill>
              </a:rPr>
              <a:t>derecho de toda persona al disfrute del más alto nivel posible de salud física y mental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4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0"/>
    </mc:Choice>
    <mc:Fallback xmlns="">
      <p:transition spd="slow" advTm="1946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352"/>
            <a:ext cx="8229600" cy="880368"/>
          </a:xfrm>
        </p:spPr>
        <p:txBody>
          <a:bodyPr>
            <a:noAutofit/>
          </a:bodyPr>
          <a:lstStyle/>
          <a:p>
            <a:r>
              <a:rPr lang="es-ES" sz="3200" b="1" dirty="0">
                <a:solidFill>
                  <a:srgbClr val="FFC000"/>
                </a:solidFill>
              </a:rPr>
              <a:t>CG 14, art 12 PIDESC. 2000.</a:t>
            </a:r>
            <a:br>
              <a:rPr lang="es-ES" sz="3200" b="1" dirty="0">
                <a:solidFill>
                  <a:srgbClr val="FFC000"/>
                </a:solidFill>
              </a:rPr>
            </a:br>
            <a:r>
              <a:rPr lang="es-ES" sz="2800" b="1" dirty="0">
                <a:solidFill>
                  <a:srgbClr val="FFC000"/>
                </a:solidFill>
              </a:rPr>
              <a:t>65 artículos y 31 notas</a:t>
            </a:r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813995"/>
          </a:xfrm>
        </p:spPr>
        <p:txBody>
          <a:bodyPr>
            <a:normAutofit/>
          </a:bodyPr>
          <a:lstStyle/>
          <a:p>
            <a:r>
              <a:rPr lang="es-ES" dirty="0"/>
              <a:t>Art 1. La salud es un </a:t>
            </a:r>
            <a:r>
              <a:rPr lang="es-ES" dirty="0">
                <a:solidFill>
                  <a:srgbClr val="FFFF00"/>
                </a:solidFill>
              </a:rPr>
              <a:t>derecho humano fundamental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/>
              <a:t>e indispensable para el ejercicio de los </a:t>
            </a:r>
            <a:r>
              <a:rPr lang="es-ES" dirty="0">
                <a:solidFill>
                  <a:srgbClr val="FFFF00"/>
                </a:solidFill>
              </a:rPr>
              <a:t>demás derechos humanos</a:t>
            </a:r>
            <a:r>
              <a:rPr lang="es-ES" dirty="0"/>
              <a:t>….</a:t>
            </a:r>
          </a:p>
          <a:p>
            <a:r>
              <a:rPr lang="es-ES" dirty="0"/>
              <a:t>Art 2 -3: ...instrumentos de </a:t>
            </a:r>
            <a:r>
              <a:rPr lang="es-ES" dirty="0">
                <a:solidFill>
                  <a:srgbClr val="FFFF00"/>
                </a:solidFill>
              </a:rPr>
              <a:t>derecho internacional </a:t>
            </a:r>
            <a:r>
              <a:rPr lang="es-ES" dirty="0"/>
              <a:t>reconocen el derecho del ser humano a la salud.</a:t>
            </a:r>
          </a:p>
          <a:p>
            <a:r>
              <a:rPr lang="es-ES" dirty="0"/>
              <a:t>Art 4 : ...</a:t>
            </a:r>
            <a:r>
              <a:rPr lang="es-ES" dirty="0">
                <a:solidFill>
                  <a:srgbClr val="FFFF00"/>
                </a:solidFill>
              </a:rPr>
              <a:t>definición de la salud </a:t>
            </a:r>
            <a:r>
              <a:rPr lang="es-ES" dirty="0"/>
              <a:t>de la OMS, …no se limita al derecho a la atención de la salud ... amplia gama de factores socioeconómicos como la alimentación y la nutrición, la vivienda, el acceso a agua limpia potable y a condiciones sanitarias adecuadas, condiciones de trabajo seguras y sanas </a:t>
            </a:r>
            <a:r>
              <a:rPr lang="es-ES" dirty="0">
                <a:solidFill>
                  <a:srgbClr val="FFFF00"/>
                </a:solidFill>
              </a:rPr>
              <a:t>y un medio ambiente sano</a:t>
            </a:r>
            <a:r>
              <a:rPr lang="es-ES" dirty="0"/>
              <a:t>. 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217456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GRESO SALUD GLOBAL - PLANTILLA PPT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CONGRESO SALUD GLOBAL - PLANTILLA PPT (1)</Template>
  <TotalTime>20426</TotalTime>
  <Words>2491</Words>
  <Application>Microsoft Office PowerPoint</Application>
  <PresentationFormat>On-screen Show (4:3)</PresentationFormat>
  <Paragraphs>295</Paragraphs>
  <Slides>71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Arial Rounded MT Bold</vt:lpstr>
      <vt:lpstr>Bookman Old Style</vt:lpstr>
      <vt:lpstr>Bradley Hand ITC</vt:lpstr>
      <vt:lpstr>Calibri</vt:lpstr>
      <vt:lpstr>Californian FB</vt:lpstr>
      <vt:lpstr>inherit</vt:lpstr>
      <vt:lpstr>Perpetua</vt:lpstr>
      <vt:lpstr>Segoe UI</vt:lpstr>
      <vt:lpstr>Times New Roman</vt:lpstr>
      <vt:lpstr>CONGRESO SALUD GLOBAL - PLANTILLA PPT (1)</vt:lpstr>
      <vt:lpstr>Etica de la Equidad en salud   MASTER DE MEDICINA TROPICAL Y SALUD INTERNACIONAL  UNIVERSIDAD AUTONOMA DE MADRID  Juan Garay  abril 2022     </vt:lpstr>
      <vt:lpstr>Equidad de la salud</vt:lpstr>
      <vt:lpstr>Principios éticos</vt:lpstr>
      <vt:lpstr>A.- Principios eticos</vt:lpstr>
      <vt:lpstr>PE1.- Definición holistica de salud </vt:lpstr>
      <vt:lpstr>PE2.- Hacer operativo  el derecho universal a la salud</vt:lpstr>
      <vt:lpstr>Articulo 25- Declaracion Universal de los Derechos Humanos, 1947.</vt:lpstr>
      <vt:lpstr>Artículo 12 : pacto Internacional de los derechos Económicos . Sociales y culturales. 1966. </vt:lpstr>
      <vt:lpstr>CG 14, art 12 PIDESC. 2000. 65 artículos y 31 notas</vt:lpstr>
      <vt:lpstr>CG 14, art 12 PIDESC. 2000. (Cont.)</vt:lpstr>
      <vt:lpstr>Art 12 del CG 14 sobre el art 12 PIDESC</vt:lpstr>
      <vt:lpstr>Obligaciones del Estado</vt:lpstr>
      <vt:lpstr>Obligaciones internacionales</vt:lpstr>
      <vt:lpstr>Mapa del numero de ratificaciones de tratados internacionales de derechos humanos</vt:lpstr>
      <vt:lpstr>Principales tratados internacionales relacionados con el derecho a la salud : ratificaciones.</vt:lpstr>
      <vt:lpstr>Protocolos opcionales</vt:lpstr>
      <vt:lpstr>PE3 : Medir la ética del derecho a la salud mediante la equidad</vt:lpstr>
      <vt:lpstr>Recomendación Informe DSS</vt:lpstr>
      <vt:lpstr>Desigualdad vs Inequidad</vt:lpstr>
      <vt:lpstr>Equidad</vt:lpstr>
      <vt:lpstr>Lógica Dinámica</vt:lpstr>
      <vt:lpstr>PowerPoint Presentation</vt:lpstr>
      <vt:lpstr>Factores de la equidad en salud</vt:lpstr>
      <vt:lpstr>Dinamica de la salud</vt:lpstr>
      <vt:lpstr>Contribucion colectiva al bien comun</vt:lpstr>
      <vt:lpstr>Condiciones para contribución al bien común</vt:lpstr>
      <vt:lpstr>Análisis de evidencia</vt:lpstr>
      <vt:lpstr>Statistical analysis of LE trend</vt:lpstr>
      <vt:lpstr>PowerPoint Presentation</vt:lpstr>
      <vt:lpstr>Mathematical dispersion of LE, 2012 and dispersion/skewed trends</vt:lpstr>
      <vt:lpstr>Gini de la EV mundial</vt:lpstr>
      <vt:lpstr>Mejor salud posible  Areas politicas que afectan a la salud</vt:lpstr>
      <vt:lpstr>Mejor salud posible : umbrales de factibilidad-replicabilidad, y sostenibilidad</vt:lpstr>
      <vt:lpstr>Metodología de  análisis de la carga de inequidad global en salud  I: Definición de estándares de mejor salud posible y sostenible</vt:lpstr>
      <vt:lpstr> Metodología de  análisis de la carga de inequidad global en salud  </vt:lpstr>
      <vt:lpstr>La teoría del Bn Tm C  y el límite ético de emisiones pc </vt:lpstr>
      <vt:lpstr>Healthy and Economically (R)eplicable : GDP pc vs LE</vt:lpstr>
      <vt:lpstr>Healthy, replicable and sustainable models</vt:lpstr>
      <vt:lpstr>Estándares de salud-facible-sostenible</vt:lpstr>
      <vt:lpstr>PowerPoint Presentation</vt:lpstr>
      <vt:lpstr>HRS regions in largest countries (2000-2010)</vt:lpstr>
      <vt:lpstr>HRS criteria</vt:lpstr>
      <vt:lpstr>Sub-national HR(S) models and RBHiE</vt:lpstr>
      <vt:lpstr>EU sub-national (NUTS2) HR(S) &amp; RBHiE</vt:lpstr>
      <vt:lpstr>PowerPoint Presentation</vt:lpstr>
      <vt:lpstr>PowerPoint Presentation</vt:lpstr>
      <vt:lpstr>PowerPoint Presentation</vt:lpstr>
      <vt:lpstr>PowerPoint Presentation</vt:lpstr>
      <vt:lpstr>Propuestas polìticas : Equinomía  Como el barómetro de justicia social mediante la métrica de la equidad en salud puede transfrormar las sociedades a modelos de justicia social</vt:lpstr>
      <vt:lpstr>Metodología de análisis de la carga de inequidad global en salud </vt:lpstr>
      <vt:lpstr>Evolución y distribución del PIB mundial</vt:lpstr>
      <vt:lpstr>PowerPoint Presentation</vt:lpstr>
      <vt:lpstr>Distribución de población y PIB según PIB pc</vt:lpstr>
      <vt:lpstr>Evoluci’on del GINI internacional y de la media de GINIs subnacionales, global y CA</vt:lpstr>
      <vt:lpstr>De mitigar pobreza a garantizar dignidad</vt:lpstr>
      <vt:lpstr>Distribucion global del PIB pc en equidad</vt:lpstr>
      <vt:lpstr>Capacidad continental de redistribución hacia equidad regional y global</vt:lpstr>
      <vt:lpstr>Equity zones vs dignity threshold</vt:lpstr>
      <vt:lpstr>International redistribution required for global (health) equity</vt:lpstr>
      <vt:lpstr>Diferencias del modelo de AOD con el modelo de redistribución ética</vt:lpstr>
      <vt:lpstr>Inequidad nacional : pocos datos y confusos?</vt:lpstr>
      <vt:lpstr>Equinomics</vt:lpstr>
      <vt:lpstr>Countries´population and GDP by Equity zones </vt:lpstr>
      <vt:lpstr>Ecological sustainability by Equity zones</vt:lpstr>
      <vt:lpstr>Sustainable and Equitable Wellbeing</vt:lpstr>
      <vt:lpstr>PowerPoint Presentation</vt:lpstr>
      <vt:lpstr>SHE atlas</vt:lpstr>
      <vt:lpstr>El dilema de progreso y/o equidad</vt:lpstr>
      <vt:lpstr>TRANSFORMACION CONCEPTUAL, SOCIAL , POLITICA Y ECONOMICA</vt:lpstr>
      <vt:lpstr>PowerPoint Presentation</vt:lpstr>
      <vt:lpstr>La equidad en la salud mide el mas esencial derecho universal, y alerta y previene los excesos de acaparacion y agotamiento.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personal</dc:creator>
  <cp:lastModifiedBy>GARAY AMORES Juan (EEAS-HAVANA)</cp:lastModifiedBy>
  <cp:revision>215</cp:revision>
  <dcterms:created xsi:type="dcterms:W3CDTF">2014-11-16T02:04:21Z</dcterms:created>
  <dcterms:modified xsi:type="dcterms:W3CDTF">2022-04-07T06:48:42Z</dcterms:modified>
</cp:coreProperties>
</file>